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ink/ink251.xml" ContentType="application/inkml+xml"/>
  <Override PartName="/ppt/ink/ink252.xml" ContentType="application/inkml+xml"/>
  <Override PartName="/ppt/ink/ink253.xml" ContentType="application/inkml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ink/ink254.xml" ContentType="application/inkml+xml"/>
  <Override PartName="/ppt/ink/ink255.xml" ContentType="application/inkml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2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3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4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5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6.xml" ContentType="application/vnd.openxmlformats-officedocument.presentationml.notesSlid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notesSlides/notesSlide7.xml" ContentType="application/vnd.openxmlformats-officedocument.presentationml.notesSlide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notesSlides/notesSlide8.xml" ContentType="application/vnd.openxmlformats-officedocument.presentationml.notesSlide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3"/>
  </p:notesMasterIdLst>
  <p:sldIdLst>
    <p:sldId id="638" r:id="rId2"/>
    <p:sldId id="430" r:id="rId3"/>
    <p:sldId id="559" r:id="rId4"/>
    <p:sldId id="619" r:id="rId5"/>
    <p:sldId id="620" r:id="rId6"/>
    <p:sldId id="621" r:id="rId7"/>
    <p:sldId id="622" r:id="rId8"/>
    <p:sldId id="639" r:id="rId9"/>
    <p:sldId id="640" r:id="rId10"/>
    <p:sldId id="623" r:id="rId11"/>
    <p:sldId id="624" r:id="rId12"/>
    <p:sldId id="646" r:id="rId13"/>
    <p:sldId id="625" r:id="rId14"/>
    <p:sldId id="626" r:id="rId15"/>
    <p:sldId id="627" r:id="rId16"/>
    <p:sldId id="628" r:id="rId17"/>
    <p:sldId id="629" r:id="rId18"/>
    <p:sldId id="633" r:id="rId19"/>
    <p:sldId id="560" r:id="rId20"/>
    <p:sldId id="561" r:id="rId21"/>
    <p:sldId id="562" r:id="rId22"/>
    <p:sldId id="563" r:id="rId23"/>
    <p:sldId id="564" r:id="rId24"/>
    <p:sldId id="440" r:id="rId25"/>
    <p:sldId id="448" r:id="rId26"/>
    <p:sldId id="636" r:id="rId27"/>
    <p:sldId id="446" r:id="rId28"/>
    <p:sldId id="447" r:id="rId29"/>
    <p:sldId id="565" r:id="rId30"/>
    <p:sldId id="566" r:id="rId31"/>
    <p:sldId id="635" r:id="rId32"/>
    <p:sldId id="458" r:id="rId33"/>
    <p:sldId id="450" r:id="rId34"/>
    <p:sldId id="455" r:id="rId35"/>
    <p:sldId id="465" r:id="rId36"/>
    <p:sldId id="466" r:id="rId37"/>
    <p:sldId id="467" r:id="rId38"/>
    <p:sldId id="460" r:id="rId39"/>
    <p:sldId id="570" r:id="rId40"/>
    <p:sldId id="459" r:id="rId41"/>
    <p:sldId id="576" r:id="rId42"/>
    <p:sldId id="572" r:id="rId43"/>
    <p:sldId id="571" r:id="rId44"/>
    <p:sldId id="573" r:id="rId45"/>
    <p:sldId id="574" r:id="rId46"/>
    <p:sldId id="575" r:id="rId47"/>
    <p:sldId id="645" r:id="rId48"/>
    <p:sldId id="644" r:id="rId49"/>
    <p:sldId id="642" r:id="rId50"/>
    <p:sldId id="643" r:id="rId51"/>
    <p:sldId id="630" r:id="rId52"/>
    <p:sldId id="632" r:id="rId53"/>
    <p:sldId id="641" r:id="rId54"/>
    <p:sldId id="631" r:id="rId55"/>
    <p:sldId id="601" r:id="rId56"/>
    <p:sldId id="473" r:id="rId57"/>
    <p:sldId id="651" r:id="rId58"/>
    <p:sldId id="577" r:id="rId59"/>
    <p:sldId id="487" r:id="rId60"/>
    <p:sldId id="584" r:id="rId61"/>
    <p:sldId id="582" r:id="rId62"/>
    <p:sldId id="583" r:id="rId63"/>
    <p:sldId id="590" r:id="rId64"/>
    <p:sldId id="591" r:id="rId65"/>
    <p:sldId id="592" r:id="rId66"/>
    <p:sldId id="593" r:id="rId67"/>
    <p:sldId id="594" r:id="rId68"/>
    <p:sldId id="580" r:id="rId69"/>
    <p:sldId id="597" r:id="rId70"/>
    <p:sldId id="598" r:id="rId71"/>
    <p:sldId id="647" r:id="rId72"/>
    <p:sldId id="648" r:id="rId73"/>
    <p:sldId id="602" r:id="rId74"/>
    <p:sldId id="603" r:id="rId75"/>
    <p:sldId id="382" r:id="rId76"/>
    <p:sldId id="604" r:id="rId77"/>
    <p:sldId id="388" r:id="rId78"/>
    <p:sldId id="634" r:id="rId79"/>
    <p:sldId id="650" r:id="rId80"/>
    <p:sldId id="649" r:id="rId81"/>
    <p:sldId id="618" r:id="rId82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>
      <p:cViewPr varScale="1">
        <p:scale>
          <a:sx n="72" d="100"/>
          <a:sy n="72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notesMaster" Target="notesMasters/notesMaster1.xml"/><Relationship Id="rId84" Type="http://schemas.openxmlformats.org/officeDocument/2006/relationships/presProps" Target="presProps.xml"/><Relationship Id="rId85" Type="http://schemas.openxmlformats.org/officeDocument/2006/relationships/viewProps" Target="viewProps.xml"/><Relationship Id="rId86" Type="http://schemas.openxmlformats.org/officeDocument/2006/relationships/theme" Target="theme/theme1.xml"/><Relationship Id="rId8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5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6-02T01:26:55.06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411 76 774 0,'-18'-27'2193'0,"2"4"-258"16,16 23 129-16,0 0 129 16,-24-28-258-16,24 28-516 0,0 0 0 15,0 0-516-15,0 0 0 16,-12 11 0-16,12-11-387 15,-2 57-129 1,0-7-129-16,2 12 0 0,0 12-129 16,0 19 258-16,0 11-258 15,0 18 0-15,0 10 129 16,-9 7-129-16,0 11 129 15,-2 3-129-15,-10 13 258 16,3 8-258-16,-2 7 129 16,0 1-129-16,-1 9 129 15,4 4-129-15,-3-3 129 0,7 3-129 16,-3-7-129-16,2-5 129 15,3-6 0 1,0-1 0-16,0-14-258 16,4-8 129-16,-7 2 129 0,5-4-129 15,3-8 0-15,-1-2 0 16,2-2 0-16,3 0 0 15,-2-8 0-15,1-4 0 16,3-2 0-16,0-10 0 16,0-1 0-16,0-8 0 15,-4-9 0-15,1-9 0 16,-3-7 0-16,1-8 0 15,1-8 0-15,-3-10-129 16,7-3-129-16,-9-17-129 16,9 8-258-16,0-44-645 15,0 36-1806-15,0-36-1677 16,0 0 129-16,0-36-258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31T02:51:50.777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11 90 8355,'-5'6'-2539,"4"-1"2846,-4-5-95,5 0 1,4 1-278,-1 3 112,6-3 0,-6 4-106,4-5 0,-3 0 1,3 1 80,2 3 0,-3-3 29,2 3 1,-5-3 0,5-1-1,1 0-36,0 0 1,3 0 0,-1 0 3,0 0 1,0 0-1,0 0 1,1 0 9,-1 0 0,0 0 0,0 0 1,0 0-22,0 0 1,1 0-1,-1 0 1,0 0-14,0 0 0,0 0 0,1 0 0,-1 0 24,0 0 0,4 0 0,1 0-22,1 0 1,-3 0-1,2 0 1,-1 0-1,1 0 4,2 0 1,-5 0 0,3 0 37,1 0 0,-5 0 0,4 0 0,-1 0 1,0 0-3,-1 0 1,2 0 0,-1 0 0,0 0-27,1 0 1,-4 0 0,4 0-1,-1 0-10,0 0 1,4 0 0,-3 1-1,0 2 2,0 1 1,3-1-1,-3-3 1,0 0-1,1 2 1,1 0 0,1 2-1,-1-2 1,1-1-1,1-1 1,1 0 20,1 0 0,-3 0 1,-1 0-1,2 0 1,0 0-4,-1 0 1,2 4 0,-2 0-1,2-2-21,1 0 1,-3-2 0,-1 0-1,2 0-4,1 0 1,2 0-1,-1 0 1,0 0 0,1 0 1,-1 0 0,-1 0 0,-1 0 26,-1 0 1,-1 0-1,5 0 1,-1 0 11,0 0 1,2 0 0,1 0 0,1 0-27,-1 0 0,2 0 0,0 0 1,1 0-16,-1 0 1,3 0 0,-4 0-1,-1 0 0,2 0 1,-1 0-1,-1 0 1,0 0 1,1 0 0,-2-2 0,2 0 4,-3-2 0,0 0 0,-1 4 0,2 0 0,0 0 40,3 0 1,-1 0-1,-3 0 1,2 0-15,1 0 1,1 0 0,-2 0 0,1 0-29,-1 0 1,0 0 0,0 0 0,1 0-9,-1 0 0,0 0 0,0 0 1,1 0 5,-2 0 0,4 0 0,-1 0 1,0 0 43,1 0 1,3 0-1,-1 0-17,2 0 1,-2 0 0,-2 0 0,1 0 0,-1 0 3,4 0 1,-1-3-1,0-1-27,-2 2 1,-2 0 0,1 2 0,1 0 0,-2 0-13,0 0 1,4-1 0,-2-1 0,1-2 1,0 1 0,-6 2 0,4 1 0,-2 0 13,0 0 0,0 0 0,-4 0 1,1 0-2,-1 0 1,0 0 0,1 0 0,-1 0-1,1 0 0,3-4 1,-2 1-1,-1 0 20,-3 2 1,2 1 0,4 0-8,-1 0 1,-1-4 0,-2 0 0,0 2 0,1 1 21,-1 1 1,0 0-1,1 0 23,-1 0 1,2 0 0,1 0 0,1 0 0,-2 0-58,0 0 1,2 0 0,1 0-1,1 0-9,-1 0 1,-1-1 0,-3-2 0,-1-1 34,0 2 0,1 1 0,-1 1 0,0 0 2,1 0 1,-1-2 0,0 0 0,1-2-2,-1 2 1,1 0-1,-1 2 1,-1 0-20,-2 0 0,2-3 1,-4-1-1,2 1 21,-1 2 0,-3 1 0,3 0-49,-2 0 1,0 0 0,-2 0-1,1-1 1,-1-2 14,3 0 0,-5-1 0,4 4 1,-1 0 52,0 0 1,4-1 0,-3-2-1,0 0-6,0 0 1,3 2-1,-3 1 1,1 0-43,3 0 0,1 0 1,0 0-1,-1 0-39,-1 0 1,0 0 0,3 0 0,-1 0-40,-2 0 1,1 0-1,-6 0 1,1 0 57,1 0 0,-3 0 1,2-1-85,-3-3 163,-1 3 1,-3-4 283,-1 5-479,-4 0 0,3 0 103,-2 0 0,2 0 1,5 0-26,0 0 0,-3 0 1,-1 0 16,2 0 91,-4 0 1,1 0-286,-2 0 173,-3 0 1,5 0-1,-3-2-45,0-1-74,6 1 0,-6-3 0,4 4-205,2-2 0,-3 1-537,1-1 717,-4 1 0,7-3 0,-4-1 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09T16:30:24.032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23 101 8355,'-5'-12'-103,"-1"3"0,-5 0 932,0 1 0,0 2-90,-1-1-659,6-3 0,1 7 1,6-4-1,4-1 1,5 1 192,4-1 1,5 1 0,-3-4-262,1 0 0,6-2 0,4 0 1,0-2-1,2 1 127,-1 2 1,0 0-1,4 1 1,3 0-37,0 0 1,-1 3 0,0 2 0,-1 0-63,1 0 1,-1 3-1,0 0 1,-3 1-107,-4 2 1,-3 0 0,-2 2 0,-2 1 2,-4 5 1,-3 5 0,-2 4 83,-2 0 1,-3 2-1,-5 3 1,-2 2 54,-1 2 1,-5-2 0,-5 6 0,-4 1-1,0 0-8,-3-1 1,0 1-1,0-5 1,2-1-62,-2-1 1,-1-2 0,0 1 0,1-1-126,1 0 1,1-1 0,-4-1 0,3-2-6,0-2 1,2-1 0,-2-4 0,4-1 81,3-3 0,-3 2 213,0-5-163,0-1-13,9-3 1,2 0 0,8 0 0,3 0 17,3 0 1,5-3 0,1-2 109,1-2 1,-2 4 0,4-3 0,1 1-77,1 2 1,1 1 0,1-1 0,-1-1-1,0 2-38,1 1 1,-1-3 0,1 0 0,0 2-18,3 1 0,-2 1 0,2 1 0,-2 1 24,-2 2 0,0 5 1,1-2-1,-1 3 1,0 1-1,-1 0 1,-1 2-1,-2 0 1,-2 4 62,-3 0 1,0 2-100,-2 3 0,-3 0 0,-2 1 0,-1-1 38,-3 0 1,-1 2 0,-1 1 0,-1 2 0,-1 1 5,-2-1 1,-5 3 0,1-4-1,-5-1 7,-2-2 0,-3 0 1,2-1-1,-2-1 23,-2-2 0,-1 1 0,-1-4 0,-1 0-7,1 0 0,-4-1 0,0-4 0,1-1-7,1-3 1,-2 2 0,0-5 0,1-2-37,2 0 1,0-2 0,1-2 0,0-1-144,-1-5 1,2 1 0,1-2-11,2 0 1,3-3 0,-3 5 0,2-3-337,3-2 1,0 2 0,1 2 0,-2 0 0,0 0-981,5-2 1,-3-2 852,5 1 1,-3-5-1,-1-1 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09T16:30:23.180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57 89 8355,'0'-11'-1179,"0"0"1492,0 0 1,0 0-1,0 0 1,0-1 338,0 1 0,1 5 0,3 2-438,3 3 1,2 2 0,0 2 0,-3 3-153,-1 4 1,0 0 0,-3 10 0,2 2-86,-2 3 1,0 7 0,-2 1 0,0 4 64,0 3 1,0-1 0,-2 4 0,0-4 54,-2 0 0,-3 3 0,2-2 0,0 1 42,0 0 1,0-4-1,1 3 1,-2-2 45,0-2 1,-3-1 0,4-1 0,0-1-55,0 1 0,-2-6 0,3 0 1,2-2-153,0 0 1,-1-1 0,-1-6 0,1 0-109,2 1 0,1-3 0,0 1-131,0-2 0,0-1 0,0-4-203,0 0-647,0 0 0,0-3-238,0-1 1,-1-5 699,-3-2 1,3-9 612,-3-6 1,3-10 0,1 1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09T16:30:57.748"/>
    </inkml:context>
    <inkml:brush xml:id="br0">
      <inkml:brushProperty name="width" value="0.09071" units="cm"/>
      <inkml:brushProperty name="height" value="0.09071" units="cm"/>
      <inkml:brushProperty name="color" value="#0CAC38"/>
    </inkml:brush>
  </inkml:definitions>
  <inkml:trace contextRef="#ctx0" brushRef="#br0">549 1801 7753,'8'0'-505,"-1"0"0,-4 0 0,2 0 1</inkml:trace>
  <inkml:trace contextRef="#ctx0" brushRef="#br0" timeOffset="1232">560 1868 8355,'0'11'127,"0"1"0,0-5 1,0 1-147,0 0 0,0-2-730,0 2 0,2-6-287,1 2 928,-1-3 0,8-1 0,-4 0 1</inkml:trace>
  <inkml:trace contextRef="#ctx0" brushRef="#br0" timeOffset="1233">583 2058 8355,'0'23'343,"-4"-6"1,-1-2-1,0-2-225,0-2 0,-2 0 0,3 0 0,1 0-1400,2 1 1041,1-6 0,1-1-349,3-5 0,2-5 0,6-1 1</inkml:trace>
  <inkml:trace contextRef="#ctx0" brushRef="#br0" timeOffset="1234">605 2226 8355,'0'15'0,"0"0"373,0-1 0,0-2 0,0-1 1,0 1-940,0-1-552,0 0 510,0-5 1,5-6-1,1-6 1</inkml:trace>
  <inkml:trace contextRef="#ctx0" brushRef="#br0" timeOffset="1235">583 2495 9197,'-4'22'0,"-1"-1"0,-1-2 969,-3-4-1014,4-3 0,-4-1-238,6 1 1,0-6-663,7-2 1,-3-3 0,4-1 0</inkml:trace>
  <inkml:trace contextRef="#ctx0" brushRef="#br0" timeOffset="1236">583 2718 8355,'0'18'87,"0"2"1,0-5 917,0-2-1980,-5 0 602,4-2 1,-3-5-149,8-2 1,2-8 0,5-2 0</inkml:trace>
  <inkml:trace contextRef="#ctx0" brushRef="#br0" timeOffset="1237">628 2842 8491,'-2'22'0,"0"0"242,-2 1 0,-1-6 0,3-2 0,-2-3 0,1 0-750,2-1 1,1 0 79,0 0-203,0-5 0,0-6 0,0-6 0</inkml:trace>
  <inkml:trace contextRef="#ctx0" brushRef="#br0" timeOffset="1238">639 3043 8355,'0'26'527,"-2"-1"1,-1-3-164,-5-2 1,3-6 0,2 1 0,0-4-830,-1-4-313,3 3 0,1-8-29,8 1 1,-3-3 430,-2-3 1,4-4 0,-1-4 0</inkml:trace>
  <inkml:trace contextRef="#ctx0" brushRef="#br0" timeOffset="1659">863 3043 8773,'-2'11'194,"-1"0"0,-3 0 1,-7 1-1,-1-1-11,-1 0 1,1 0 0,1 0-1,-1 1-207,-1-1 1,1 0 0,2 0 0,1 0 188,0 1 0,-4-1 1,0 0-466,1 0 0,-2 0 1,1 2-1,2 0 0,-1 2 259,-1-1 0,3-2 0,-3 0 1,2-2 107,2-3 1,0 3 0,0-3 0,1 3 69,2 2 0,-2-3 1,4 0-1,-2-1-18,1 0 0,3-1-149,-3 0 0,4-3-32,0 3-900,1-4 405,2 2 0,0-7 23,0-1 1,2 0 193,1-4 0,-1-1 1,1-3 322,-1 0 1,3-5 0,1-2 0</inkml:trace>
  <inkml:trace contextRef="#ctx0" brushRef="#br0" timeOffset="1910">471 3144 8355,'5'11'0,"-4"0"922,3 0-709,-3 0 1,0 1 0,3-1 0,3 0 0,3-1 0,3-1-1,2-3 1,3 0-4,4 0 0,0-2 1,-1 2-1,-1 0-231,-1 1 0,-2-4 0,3 5 1,-3 0-215,0 2 1,-2-2 0,-4-1-1,0 1-769,0-2 1,0 4 555,1-3 0,-5-2-95,0-1 1,-4 2-1,2 1 1</inkml:trace>
  <inkml:trace contextRef="#ctx0" brushRef="#br0">280 750 7515,'0'6'2287,"0"-1"-1984,0-5 1,2 3-99,1 1 0,0 1 0,4-2 0,2 0 1,-3 2 0,2-1-69,0 4 0,1-2 1,0 0-73,-2-1 0,0 4 0,1-3-48,0 0 0,-5 4 1,4-3-10,-2 3 0,2-2 1,-2-2-1,0 0-15,0 0 1,-1-2 0,-4 4 0,1-1 60,3-1 1,-3 4 0,3-2-17,-3 2 1,-1-3-1,0 1 1,0 0-2,0 2 0,0 1 1,0 1-1,0-1 1,0 0-71,0 0 1,-1 0 0,-2 1-150,0-1 0,-2 0 1,2 0-202,-1 0 1,-4 1 0,1-1-1,0 0 1,-1 0 0,0 2-1,-1 1 1,-1 5-2680,-1 2 2983,2 2 0,-12-1 0,4 0 0</inkml:trace>
  <inkml:trace contextRef="#ctx0" brushRef="#br0">314 571 9734,'0'-5'219,"0"5"0,0 6 0,-1 4 1,-1 1-1,-2 0 0,0 1 0,0-1-264,1 0 79,-1 5 0,4-2 0,-1 3 0,-2 1 0,-1-1 0,2 2 1,1-2-1,-1-1 0,0-1 63,-2 0 0,0 5 1,4-3-1,0 2 0,0-2 1,0 1-1,0-1 18,0 3 1,0-2-1,0-1 1,0 0-1,0-1-47,0 1 1,0 1 0,0-2 0,0 1-76,0-1 0,0-1 0,0-4 0,0 1 24,0 3 0,0-2 0,0 2 0,0-3 55,0-1 1,2-3 0,0-1-1,3 2-20,1 1 0,-2 0 1,2-2-1,1 0-13,-1 1 0,-2-3 0,3 1-75,2 2 0,-3-3-334,1 2-130,-4-6 1,3 3-1852,-2-5 499,-3 0 1266,4 0 1,-10-10 0,-1-2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09T16:31:12.138"/>
    </inkml:context>
    <inkml:brush xml:id="br0">
      <inkml:brushProperty name="width" value="0.09071" units="cm"/>
      <inkml:brushProperty name="height" value="0.09071" units="cm"/>
      <inkml:brushProperty name="color" value="#0CAC38"/>
    </inkml:brush>
  </inkml:definitions>
  <inkml:trace contextRef="#ctx0" brushRef="#br0">135 750 5734,'-8'4'0,"1"-1"0,3 1 0,-2-3 0,-1 2 50,1 1 1,0 1-1,-3-3 228,2 2 0,3 0 257,-3-4-127,4 0-58,-2 0-176,5 0 1,-1 3 36,-3 1-99,3 0 0,-5-4 48,2 0 0,2 0 204,-6 0-186,6-5 0,-7-1-110,5-6 1,-1 1 0,3 0 0,-2 0 22,2 0 1,0 3-1,2 1 1,0-2-80,0-1 0,0-1 0,0 0 0,0 0 21,0-1 1,0 0 0,0-2 0,0-1 56,0 2 0,0-1 1,0 0-1,0 0-22,0 0 1,0-2 0,0 0-1,0-1-38,0 1 1,4-2-1,0 1 1,-2 1 28,0 0 1,1 0 0,1 2-79,-2-1 0,1 1 1,-1 2-1,2 1 18,-1 0 0,2 0 0,-2 0 0,1-1 0,0 1-8,0 0 0,3 0 1,-2-1 4,1-3 1,2 2-1,2-2 1,-2 3-2,0 1 1,-5 0 0,5-1 0,1 1 2,1 0 1,-3 4-1,0-1 1,1-1-1,-2-1 1,4 3 0,-3 0 0,3-1 0,2 2 0,-5 0 1,0 3-1,1-2-2,-2-1 0,4 3 3,-2 0 0,1-2 0,3 1 0,-1 2 25,0 0 0,0 1 1,0-1 9,1-2 0,-1 0 0,0 4 0,0 0-9,0 0 1,0 0 0,1 0 0,-1 0-12,0 0 0,-1-1 0,0-2 1,0 0 4,2 0 0,2 2 1,-3 1 0,0 0 1,0 0 0,1 0 0,-1 0-20,0 0 0,0 0 8,0 0 1,1 1 0,-1 2-6,0 0 1,-4 2-1,1-2 1,0 2-17,2 1 0,-2-2 4,-1 3 1,1 1 3,3 3 0,-1 0 1,-1 0 1,-2 0 1,-3-3-1,2-1 1,0 1 7,0-2 0,-2 4 0,2-3 49,-1 3 0,3 2 1,-3-1-31,1 0 1,-4 0-1,3-1-24,0-3 0,-3 3 1,3-2-1,-2 2 12,1 1 1,3 0 0,-3 0-1,-1 0-31,-2 1 1,3-5 0,-1 1 0,0 0 8,-2 2 1,3 1-1,0 1 1,-2-1 2,-1 0 1,-1 0 0,0 0-1,2 0 4,1 1 0,-2 3 0,3-1 0,-3 1 33,-1 1 0,0-3 0,0 3 0,0-1-13,0 0 0,0 1 0,0-2 0,0 1-3,0-2 0,0 1 0,0 0-9,0 0 1,0 1 0,0-3-1,0-1 1,0 0 1,0 0 1,-1 4 0,-1 0 0,-2-1-25,2-2 1,0 3 0,2 0 0,0 0 12,0 1 0,-3-4 0,-1 4 0,0-1-1,-1 0 1,4 1 0,-4-2 0,1 1-6,0-1 1,-3 2 0,3-1-1,1-2 10,-2 0 1,2 2 0,-3 0 0,0-2 71,-1 0 0,4-2 0,-3 0 0,-1 0-45,1 0 1,2 1-1,-2-1 1,0 0-30,0 0 0,2 2 0,-3 0-21,-2 2 0,-1 0 1,0-4-1,1 0 0,2 1 17,-2-1 0,-1 0 0,-1 0 1,1 0-3,3 0 0,-3 1 0,2-1 0,-2 0 10,-1 0 0,0-3 1,0-1-1,0 1 10,-1-2 0,1 4 1,0-4-9,0 0 0,0 0 0,0-3 0,-1 1-10,1-2 1,0 0-1,0 1 1,0 1-54,-1-2 1,1-1-1,0 1 51,0 1 1,0-1 0,0 1-1,-1-1-13,1-2 0,-1 0 0,-2 0 0,-1 0 18,2 0 1,0 0-1,2 0 17,0 0 1,0 0-1,-1-2 1,1 0-10,0-2 0,0-5 0,0 2 37,0-3 1,3 3 0,1-1-33,-2-1 0,0 0 1,2-3-1,2 1-8,0 0 0,2 1 0,-3 1 0,1 2-14,3-2 1,-1-1 0,1-1 4,-2 0 1,0-2 0,4 0 0,0-2-23,0 1 0,0 2 1,0 1-1,0-1-23,0 1 1,0-1 0,0-2-1,0-1 1,1 2 47,3 0 0,-3 2 0,3 0 0,-3 0 1,1 0 123,1-1 1,-1 1-57,1 0 0,-1 0 0,-1 0-15,3-1 1,-3 1 0,3 0 0,-3 0-18,-1 0 1,0 3-1,0 1-73,0-2 0,0-1 1,1 0-19,3 3 0,-3-3 34,3 2 1,-3 2 138,-1-1 1,4-1-23,-1-3 1,1 0 91,-4 0 0,0 3-92,0 1 0,0 3-89,0-3-155,0 4-9,0-2-695,0 5 1,0 5 816,0 3 1,4-2 0,0 1 0,-2 2 0,-1 1 47,-1 1 0,4 0 0,0 0 0,0 1 0,-1-1 0,2-1 49,1-3 1,-2 3-17,4-2 0,-5 0 0,4 1-22,-3-2 0,4-3 0,-3 2 19,1-1 0,0 0 0,3-2 20,-2 1 85,1-1 1,3-3-85,0 0 0,0 0 1,1 0 22,-1 0 0,0 0-69,0 0 1,-3-1 0,-1-3-13,2-3 0,-1 1 0,1-1 0,-1 1-4,0 0 1,2 0 0,1-3-1,-1 2-4,-2-2 1,2 3 0,-4-2 0,1 1 23,1 1 0,-2-4 0,3 3 98,-2 1 1,-4-4 0,2 4 38,0 0 1,-4-4-91,3 2 0,-3-1 0,-1-3 1,0 1-73,0 0 1,0 4-1,0-1 1,0-1-4,0-1 1,0-1 0,0 0 0,0 0 8,0 0 1,0 3 0,0 1-1,0-2 12,0-1 0,0-1 0,0 0-10,0 0 0,-4 0 0,0-1 0,2 1-9,1 0 0,-3 4 1,0-1-1,1 1-20,-2 0 0,2-3 1,-3 3 16,1-3 1,-3-1 0,3 1-48,-1 2 0,3-1 0,-5 2-20,-1 1 1,3-4 29,-1 3 1,3 2 0,-3 1-101,-2 3 0,3-3 15,-2 0 1,1 1 59,-4 3 0,3 0 1,1 0 31,-2 0 0,3 0-21,-2 0 1,2 1-1,-3 1 53,2 2 0,3 0 0,-2-3-9,1 3 1,0-3 0,1 4 34,-3 0 0,1-3 0,-2 5-21,0-2 0,1 2 0,1-2-19,1 1 0,-4-2 8,2 3 0,1-3 11,-2 4 0,5-2 0,-4 3 8,2-2 0,-2-3 5,3 3 0,-3-3 25,3 3 1,0-3 0,3 4-25,-3 0 0,3-2 1,-3 2 1,2-2 0,-1 3-15,0-2 1,-1-3-13,4 3 1,-4-3 5,1 4 0,-1-5 3,4 5 1,0-5 3,0 5 1,0-1 26,0 5 0,0-5 86,0 0 0,0-3-54,0 4-78,0-1 0,0 4 7,0 0 0,0 1 3,0-1 1,0-4 30,0 1 1,0-5-6,0 5 0,0-4-38,0 3 0,0 1-68,0 3 1,0-4 80,0 1 1,0-5 88,0 5 0,0-4-93,0 3 70,0-5-50,0 8 0,0-7-13,0 4 0,0-3-3,0 4 6,0-6 1,0 8-19,0-9 1,0 4-448,0-5 500,0 5 52,0-4-54,0 4 1,0-3-76,0 1-66,0-1 0,1 3-966,3-5-970,-3 0 1297,4 0 0,0-5 0,1-2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27T23:52:24.147"/>
    </inkml:context>
    <inkml:brush xml:id="br0">
      <inkml:brushProperty name="width" value="0.10583" units="cm"/>
      <inkml:brushProperty name="height" value="0.10583" units="cm"/>
      <inkml:brushProperty name="color" value="#00B050"/>
      <inkml:brushProperty name="fitToCurve" value="1"/>
    </inkml:brush>
  </inkml:definitions>
  <inkml:trace contextRef="#ctx0" brushRef="#br0">-4 787 2967 0,'19'4'3870'0,"-19"-4"-1548"15,0 0-516-15,0 0-258 16,20 0-129-16,-20 0-258 15,0 0-258-15,18 0 129 16,-18 0-129-16,23 0 0 16,-7 2-258-16,-16-2-129 0,31 3-129 15,-31-3 0-15,39 0 0 16,-20 0-258-16,6 3 129 15,-2-3 129-15,4 4-258 16,-2-4 0-16,4 2 0 16,-2-1 0-16,7 3 0 15,2-1 0-15,5 1 0 16,1-4 0-16,5 5-129 15,4-5 129-15,4 1 0 16,5-1 0-16,6 2 0 16,-1-2-129-16,6 0 129 15,5 0 0-15,7 0 0 16,-2 0 129-16,11 0-258 0,-4 0 258 15,5 0 0-15,4-3-129 16,3-5-129 0,-2 0 129-16,8 1-129 15,-2 0 129-15,9-1-129 0,2 1 129 16,3-2-129-16,-1 1 129 15,1 0-129-15,1-3 129 16,1 3-129-16,2-4 0 16,-2 3 0-16,2-4 129 15,2 1-129-15,3 0 0 16,3-2 129-16,3-5-129 15,2 5 129-15,2-2-129 0,1 4 0 16,9-4 129 0,-1-2-129-16,3 3 129 15,1 4-129-15,4-3-129 16,-1 0 258-16,2 1-258 0,1 0 258 15,-4 1-258-15,5-6 258 16,1 4-258-16,-2-3 129 16,-1 1 129-16,4 0-129 15,-1 0 129-15,3 0-129 16,2 1 0-16,2 1 0 15,0-4 129-15,2 4-129 16,6 0 0-16,-3 1 129 16,6 0-129-16,0 2 0 15,5-2 0-15,-5 4 129 16,5-2-129-16,2 0 0 15,-1 3 129-15,4 5-129 16,7-7 0-16,1 1 129 0,-2 3-129 16,6-1 0-16,-3 0 129 15,6 2-129-15,4-5 0 16,1 2 0-16,-2 6 129 15,3-6-129-15,1 5 0 16,1 1 0-16,8-2 0 16,-2 3 0-16,0 1 0 15,-1 0-129-15,1-2 129 16,-1-1 129-16,3-1-129 15,-4 3 0-15,-4-3-129 16,-3 1 129-16,-4-5 0 16,0 4 0-16,-1-4-129 15,-6 4 129-15,-6-2 0 0,-3 0 0 16,-3-1 0-16,1 1 0 15,-3 1 0-15,0 1 0 16,-5 4 0 0,2-5 0-16,0 3-129 0,-2 2 129 15,2 0 0-15,1 0 0 16,1 3 0-16,-5 5 0 15,6 0-129-15,-2 0 129 16,0 0 0-16,3-2 0 16,2-2 0-16,3 4 0 15,-3-8 0-15,6 3-129 16,-2-3 258-16,4 1-129 15,4 2 0-15,-1-3 0 0,0 0 0 16,-9 0 129 0,1 0-129-16,-13 0-129 15,-7 0 258-15,-12 0-129 16,-15 0-129-16,-16 0 129 0,-19 0 0 15,-13 0-129-15,-20 0 129 16,-12 0-129-16,-16 0-129 16,-14 0-129-16,-7 5-387 15,-23-5-1935-15,0 0-2193 16,-25 0-516-16,-7 0-387 15,-19 3 258-15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27T23:53:48.027"/>
    </inkml:context>
    <inkml:brush xml:id="br0">
      <inkml:brushProperty name="width" value="0.10583" units="cm"/>
      <inkml:brushProperty name="height" value="0.10583" units="cm"/>
      <inkml:brushProperty name="color" value="#00B050"/>
      <inkml:brushProperty name="fitToCurve" value="1"/>
    </inkml:brush>
    <inkml:brush xml:id="br1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-17898-1790 1806 0,'21'1'5031'0,"-5"-1"-129"16,-16 0-387-16,0 0-2709 15,20 2-645-15,-20-2-129 16,21 9-129-16,-21-9-129 15,32 8-258-15,-12-8 0 16,11 1-258-16,0-1 129 16,6 0 0-16,4 0-258 0,8-5 129 15,-4-2 0-15,6 1-258 16,-4-1 129-16,2 4-129 15,-2-3 0-15,-3 0-129 16,-3 0 129-16,-4 1 0 16,-4 2 0-16,-2-1 0 15,-7 4 0-15,1-4 0 16,-4 4 0-16,-3 0-258 15,-18 0 258-15,29 0 0 16,-29 0 0-16,25 3-129 16,-25-3 129-16,18 7 0 15,-18-7-129-15,0 0 129 16,18 12 0-16,-18-12 0 0,0 0 0 15,16 17 0-15,-16-17 0 16,2 22 0-16,-2-22 0 16,0 34 0-1,-4-8 0-15,-6 5 129 0,-6 4-129 16,0 15 0-16,-5-1 387 15,-4 8-387-15,1 4 129 16,-2 3-129-16,-2 1 258 16,2 3-258-16,-2 2 129 15,4-5-129-15,-2 0 0 16,3-4 0-16,3 0 0 15,3-7 0-15,0-5 0 16,4-4 0-16,2-8 0 0,3-5 129 16,0-7-129-1,4-5 0-15,1-1 0 16,3-19 0-16,-6 20 129 15,6-20-258-15,0 0 0 0,0 0-129 16,0 0-903-16,0 0-3483 16,0 0-387-16,8-27-387 15,5 1-129-15</inkml:trace>
  <inkml:trace contextRef="#ctx0" brushRef="#br0" timeOffset="1240.0709">-16499-1072 1419 0,'0'-16'4386'0,"0"16"258"16,0 0-1548-16,-15-7-645 15,15 7-387-15,-24-5-516 16,24 5-516-16,-34 0-129 15,34 0-129-15,-44 0-129 16,21 1-258-16,-8 5 0 16,3 6-129-16,-1 0-129 15,1 8 0-15,2 2-129 16,0 10 129-16,3 5-129 15,4-2 0-15,6 6 0 16,3-2-129-16,5 3 129 0,5-8 0 16,0-4-129-16,5-5 129 15,8-7 0-15,6-4 0 16,6-12-129-16,3-2 258 15,4-9-129-15,1-10 0 16,4-9 0-16,1-7 0 16,1-9 0-16,-2-6 0 15,2-6 129-15,0-1-129 16,-3-4 129-16,0-2-129 15,-2-8-129-15,-1 2 129 16,-5-2-129-16,3 1 258 16,-5-1-258-16,-4 5 129 15,-5 1 0-15,-1 3 0 0,-11 10 129 16,-3 6 0-16,-2 5 129 15,0 5-129-15,-12 9 0 16,6 8 0 0,-6-1 0-16,12 20 0 0,-14-19 0 15,14 19-129-15,0 0 0 16,-10 17 0-16,8 10 0 15,0 7 129-15,-2 12-129 16,-1 7 0-16,-3 16 129 16,1 4-129-16,-1 3 258 15,1 0-258-15,2-2 129 16,2 3-129-16,0-4 129 15,3 0 0-15,0-8-258 0,6-1 258 16,6-6-258 0,1-1 258-16,2-6-258 15,3-5 129-15,-2-7 0 16,-2-7-129-16,3-2 0 0,-7-13 0 15,1 1-387-15,-11-18-516 16,18 12-3225-16,-18-12-645 16,0 0-387-16,0 0-516 15</inkml:trace>
  <inkml:trace contextRef="#ctx0" brushRef="#br1" timeOffset="6201.3547">-12642-1784 3999 0,'0'-17'4902'0,"0"17"-258"15,0 0-2064-15,0 0-645 16,-21-15-387-16,21 15-387 16,0 0-387-16,0 0 129 15,-29 0-387-15,29 0 0 0,-33 7-258 16,14 5 129-16,-9-2-129 15,-1 8 0-15,-5 3 0 16,1 5-129 0,-4 5 0-16,1 3 0 0,-2 2-129 15,4 10 129-15,3 0 0 16,5-1-129-16,2 4 129 15,2-2-129-15,8 0 129 16,4-1-129-16,5-2 129 16,5-6-129-16,0-4 0 15,3-3 0-15,9-2 0 16,2-4 0-16,4-4 0 0,4-2 0 15,0-2 0-15,4-3 0 16,0-2-129 0,4-5 129-16,-4-3 0 15,3 0 0-15,1-4 0 0,-4 0 0 16,1-2 0-1,-2-10 0-15,-2 3 0 0,-2-2 0 16,-2-3 0-16,-1-2 0 16,-2 4 0-16,-16 12 0 15,28-27 0-15,-28 27 129 16,21-27-129-16,-21 27 0 15,18-30 0-15,-18 30 129 16,12-27-129-16,-12 27 0 16,1-30 0-16,-1 30 129 15,0-24-129-15,0 24 129 16,-10-19-129-16,10 19 0 15,-22-14 129-15,22 14-129 0,-31-4 0 16,13 2 0-16,-3 2 0 16,-2 0 0-16,2 2 0 15,-2 4 0-15,0 3 129 16,2-2-129-16,1-2 0 15,1 3-129-15,19-8 129 16,-25 9 0-16,25-9 0 16,-18 5-258-16,18-5 0 15,0 0-387-15,0 0-1032 16,0 0-3096-16,12 0-516 15,-12 0 0-15,39-5-516 16</inkml:trace>
  <inkml:trace contextRef="#ctx0" brushRef="#br1" timeOffset="7196.4116">-12075-1316 3999 0,'-8'-19'4902'0,"8"19"-258"16,0 0-1677-16,-16-32-903 15,16 32-516-15,0 0-387 16,-21-10-129-16,0 5-516 15,21 5 0-15,-38 3-258 16,22 13-129-16,-7-1 0 16,-1 4-129-16,2-1 0 15,1 4 0-15,3 3 129 16,2 0-129-16,5-3-129 15,2 2 129-15,6-5 0 0,2-3 0 16,1 2-129-16,0-18 129 16,9 25-129-16,-9-25 129 15,22 9 0-15,-22-9-129 16,26 0 129-16,-8 0 0 15,-2-8 0-15,5-4 0 16,3-7 0-16,-1-1 0 16,3-2 129-16,0-4-129 15,-1-10 0-15,3-3 0 16,-2-5 0-16,3-1 0 15,-5-3-129-15,4-2 258 16,-4-4-258-16,1 1 258 0,3-3-258 16,-6 4 129-16,0 4 129 15,-5-4 0-15,-3 4 0 16,-1 5 0-16,-7 0 0 15,-3 11 129-15,-3 1 0 16,0 10-129-16,0 21 0 16,-5-20 0-16,5 20 0 15,0 0-129-15,-21 15 129 16,15 7-129-16,-4 6-129 15,0 3 258-15,-1 5-129 16,1 5 0-16,-3 2 0 16,2 0 0-16,-1 2-129 15,2-3 129-15,1 2 0 0,0 5 0 16,5-3 129-16,2 0-129 15,2-3 129-15,0-2-129 16,2-5 258 0,2-2-387-16,6-3 258 0,2-7-129 15,-1-4 0-15,4-1 0 16,-15-19 0-16,23 32 0 15,-12-14-129-15,-11-18 0 16,23 31-129-16,-23-31-129 16,24 30-774-16,-24-30-2709 15,10 19-1161-15,-10-19-129 16,23 19-387-16</inkml:trace>
  <inkml:trace contextRef="#ctx0" brushRef="#br1">-12896-97 3870 0,'0'0'4644'15,"0"0"129"-15,0 0-2064 16,-22 0-645-16,22 0-387 15,0 0-387-15,0 0-258 16,0 0-258-16,0 0-129 0,-23-26-258 16,23 26 0-16,-7-24 0 15,7 24-129-15,0-33 0 16,0 33 0-1,0-39-258-15,8 21 258 16,1-3-258-16,4 0 129 0,0 1-129 16,0 1 129-16,3 2-129 15,-16 17 0-15,29-20 129 16,-29 20-129-16,26-7 0 15,-26 7 0-15,28 0 0 16,-28 0 0-16,23 10 0 16,-23-10-129-16,19 26 129 15,-19-26 0-15,13 32 129 0,-9-13-129 16,-4 5 129-1,0-2-129-15,-4 7 129 16,-5-2-258-16,-4 0 258 16,-2-4-129-16,0-2 0 0,-3-3-129 15,18-18 129-15,-31 22 129 16,31-22-129-16,-27-3 0 15,27 3 0-15,-26-36 0 16,14 13 0-16,6-7 0 16,-2-2 0-16,4 3 0 15,1-7-129-15,3 10 258 16,0-1-258-16,5 5 258 15,1-4-258-15,7 11 129 16,-13 15 129-16,23-27-129 16,-23 27 0-16,28-13 0 15,-28 13 0-15,29 0 0 16,-29 0 0-16,28 13 0 0,-28-13 0 15,23 34 0-15,-18-9 129 16,1 1-129-16,-6 3 0 16,0 0 0-16,-1-4 129 15,-11 6-129-15,-4-5 0 16,3-4 129-16,-3-5-129 15,16-17 0-15,-28 15 0 16,28-15 0-16,-21 0 0 16,21 0 0-16,-12-32-129 15,7 10 129-15,5-4-129 16,0-1 129-16,0 1 0 15,9 6 0-15,0 1 0 16,4 0 0-16,-13 19 0 0,33-19-129 16,-14 18 129-16,-1 1 0 15,-1 3 0-15,1 7 0 16,-18-10 0-1,22 33 0-15,-15-14 129 0,-7-2-129 16,0 5 0-16,-5-5-129 16,-5 4-129-16,10-21-516 15,-16 27-3354-15,16-27-774 16,-20 8-387-16,20-8-387 15</inkml:trace>
  <inkml:trace contextRef="#ctx0" brushRef="#br1">-11280-369 1161 0,'-24'0'4386'0,"8"0"387"16,16 0-1548-16,0 0-645 16,-12-16-774-16,12 16-129 15,0 0-516-15,0 0-258 16,0-24-129-16,0 24-387 15,0 0 0-15,7-23-129 16,-7 23-129-16,21-19 129 16,-21 19-129-16,29-21 0 15,-29 21-129-15,34-13 129 0,-34 13 0 16,28 0-129-16,-28 0 258 15,21 15-258-15,-16 4 0 16,-5 7 0-16,0 1 0 16,-3 4 0-16,-10-1 0 15,-8-2 0-15,-2 1 0 16,-3-7-258-16,3-1 516 15,0-8-258-15,2-4 129 16,3-8-129-16,18-1-129 16,-21-8 129-16,21 8 0 15,-3-38 129-15,3 7-129 16,0 1 129-16,10-8-129 15,4 7 258-15,4-3-129 0,2 5 0 16,-1 2 0-16,4 8-129 16,-2 7 129-16,4 7-129 15,-6 5 0-15,1 4 0 16,-2 11 0-16,-2 5 0 15,-3 6 0-15,-3 7 0 16,-7 0 0-16,-3 4 0 16,0 2 0-16,-11-5 0 15,-4 7 0-15,-3-10-129 16,-2-2 129-16,3-5 0 15,17-24-129-15,-31 19 129 16,31-19 0-16,-23-12 0 16,16-13-129-16,4-7 258 0,1-7-129 15,2-5 0-15,0-6 0 16,7 5 129-1,3 4-258-15,3 2 258 16,1 7-129-16,1 6 129 0,1 11-129 16,1 4 0-16,1 11 0 15,-18 0 0-15,32 7 0 16,-32-7 0-16,29 34 0 15,-19-13 0-15,-5 1 0 16,-5 4 0-16,0-3 0 16,-5 1 0-16,-11-2 0 15,-4-3 0-15,-1-4 0 0,0-6 0 16,0-5-129-1,3-4 129-15,0 0-129 16,18 0-645-16,-13-26-3870 16,8 8-258-16,5-5-258 15,0-6-645-15</inkml:trace>
  <inkml:trace contextRef="#ctx0" brushRef="#br1">-9781-451 1806 0,'-28'0'4644'0,"28"0"129"16,-26 0-258-16,7 0-2322 15,19 0-516-15,-16 0-516 16,16 0-258-16,0 0 129 0,0 0-387 15,-20 0-129-15,20 0 0 16,0 0 0-16,0 0-129 16,-7-20 0-16,7 20-258 15,0-18 0-15,0 18-129 16,10-16 129-16,-10 16-129 15,0 0 0-15,23-22 0 16,-23 22 0-16,20-8 0 16,-20 8 0-16,0 0 0 15,21 8 0-15,-21-8 0 16,8 30 0-16,-6-11 0 15,-2 4 0-15,0 0 0 16,-9 2 0-16,-2-1 0 0,0-3 0 16,-4 0 0-16,15-21 129 15,-31 28-129-15,31-28 0 16,-28 11 129-1,28-11-129-15,-16-4 129 0,9-13 0 16,6-2 0-16,1-6 0 16,0-5 0-16,0 0 0 15,6-1-129-15,4-1 129 16,2 6 0-16,-1 4-129 15,2-1 0-15,-13 23 0 16,29-20 0-16,-29 20 0 16,31 0 0-16,-31 0 0 0,28 19 0 15,-28-19 0-15,23 35 0 16,-15-13 0-1,-3 0 0-15,-4 2-129 16,-1 1 129-16,-1-4 0 16,-9-1 0-16,-1-1 0 0,11-19-129 15,-35 30 129-15,35-30 129 16,-32 12-129-16,32-12 0 15,-28 0 0-15,28 0 0 16,-21-31 129-16,13 8 0 16,5-9 0-16,3 3-129 15,0-8 129-15,0 5 0 16,4-1-129-16,8 5 0 15,-1 2 0-15,6 6 0 16,-1 6 0-16,2 5 0 16,0 8 0-16,-2 1-129 15,2 5 129-15,-18-5 0 0,29 27 0 16,-21-12 0-16,0 8-129 15,-6-4 129-15,-2 1 0 16,0 0 0-16,-10 1 0 16,10-21 0-16,-24 31 0 15,24-31 0-15,-31 15 129 16,31-15-129-16,-28 0 0 15,28 0 0-15,-21-8 0 16,21 8 0-16,-15-25-129 16,15 25-129-16,0 0-1032 15,-4-27-3870-15,4 27 129 16,4-27-387-16,14 4-258 15</inkml:trace>
  <inkml:trace contextRef="#ctx0" brushRef="#br1">-8473-614 3096 0,'0'0'4902'0,"0"0"-129"0,0 0-387 16,-10-23-2322-16,10 23-387 15,0 0-387-15,18-9-387 16,-18 9-258-1,0 0 0-15,22-18-129 16,-22 18-129-16,24-4-129 0,-6 4 0 16,-18 0 0-16,29 0-129 15,-29 0 0-15,28 2-129 16,-28-2 129-16,19 18 0 15,-19-18-129-15,4 25 129 16,-4-9 0-16,-5 3 0 16,-11-1-129-16,-4 2 129 15,-3-5-129-15,0 2 0 0,-1-4 0 16,-4-4 0-1,4-5 129-15,3-1-129 16,21-3 0-16,-30-4 129 16,30 4 0-16,-14-31 0 0,9 10 0 15,5-4 0-15,0-1 0 16,8-1-129-16,2 1 129 15,4 2-129-15,4 5 129 16,0-1-129-16,3 9 0 16,4 1 0-16,-2 10 0 15,1 0 0-15,0 4-129 16,-2 12 129-16,-6 3 0 15,-1 9 0-15,-10 1 0 16,-4 5 0-16,-1 4 0 16,-11-8-129-16,-6 1 129 15,-7 0 0-15,1-9 0 16,-3-3-129-16,3-6 129 0,-3-6 0 15,5-4-129-15,5-3 129 16,16 0 0-16,-25-22 0 16,20 2 0-16,4-6 0 15,-2-5 129-15,3 1-129 16,3-5 0-16,8 5 129 15,1-4-129-15,2 11 0 16,6 5 0-16,1 5 0 16,2 12 0-16,-2 1 0 15,0 4 0-15,-1 12 129 16,-7 3-129-16,1 5 0 15,-9 2 0-15,-3 0 0 16,-2-3 0-16,-11 3 0 0,-6-2 0 16,-2-4 0-16,-2-2 0 15,-2-5 0-15,2-6 0 16,-1-5 129-1,4-2-129-15,18 0 0 0,-24-22 0 16,14 3-129-16,9-1-129 16,-6-13-387-16,14 10-4257 15,-2-9-258-15,11-2-129 16,5-14-774-16</inkml:trace>
  <inkml:trace contextRef="#ctx0" brushRef="#br1">-6777-680 4128 0,'0'0'4386'16,"-21"1"0"-16,21-1-1806 16,0 0-516-16,0 0-516 15,0 0-258-15,-20 11-387 0,20-11 0 16,0 0-258-16,0 0-129 15,0 0-129-15,0 0 0 16,-21 8 129-16,21-8-258 16,0 0 129-16,0 0-129 15,-16-8 0-15,16 8 129 16,-8-23-129-16,8 23-129 15,-10-19 0-15,10 19 0 16,-7-24 0-16,7 24-129 16,0-25 129-16,0 25-129 15,0-18 0-15,0 18 0 16,0 0 0-16,27-16 0 15,-27 16 0-15,22 0 0 0,-22 0 0 16,25 26-129-16,-15-7 129 16,-2 7 0-16,-5 2 0 15,-3 2 0-15,0 4 0 16,-7-7-129-16,-9 2 129 15,-3-3 0-15,-6-5 0 16,-4-5 0-16,-4-4 0 16,-1-5-129-16,1-5 129 15,2-2 129-15,2-6-129 16,5-9 129-16,3-9-129 15,8-2 129-15,6-5 0 16,4-3-129-16,3 0 0 16,3 2 129-16,10 1-129 0,7 6 0 15,6 4 0-15,0 11 0 16,5 1 0-1,3 7 0-15,0 2 0 16,2 3-129-16,-3 12 129 0,-3 1 0 16,-3 6 0-16,-6 2 0 15,-8 3 0-15,-5 3 129 16,-8 1-258-16,0 2 258 15,-15-5-129-15,-3-3 0 16,-5-1-129-16,1-8 258 16,-4-4-129-16,4-5 0 15,1-7 0-15,3 0 129 0,18 0 0 16,-24-20-129-1,19-2 129-15,2-4 0 16,3-5-129-16,0-1 129 16,3-1-129-16,8 2 129 15,-1 3-129-15,3 5 129 0,-13 23-129 16,30-25 0-16,-13 23 0 15,-17 2 129-15,30 10-258 16,-30-10 129-16,27 36 0 16,-18-12-129-16,-3-4 129 15,-3 5 0-15,-3-4 0 16,-6-3-129-16,6-18 129 15,-28 27 0-15,10-19 0 16,0-4 129-16,-1-4-129 16,19 0 0-16,-31-13 0 15,31 13 0-15,-18-26-129 16,11 7 0-16,7 19-387 0,-1-39-1032 15,1 39-3354-15,8-18-129 16,8 15-516-16,-16 3-129 16</inkml:trace>
  <inkml:trace contextRef="#ctx0" brushRef="#br1">-5426-637 1161 0,'0'0'4515'0,"0"0"258"16,0 0-1161-16,0 0-774 15,-10-11-645-15,10 11-516 16,0 0-258-16,0 0-516 16,0 0-258-16,-18-12-129 0,18 12 0 15,0 0-129 1,-26-27 0-16,26 27-129 15,-10-20-129-15,10 20 129 16,-3-26-129-16,3 26 0 16,5-23-129-16,-5 23 129 0,21-16-129 15,-21 16 0-15,31-11 0 16,-15 11-129-16,2 4 258 15,0 6-129-15,-5 7-129 16,0 2 129-16,-5 4 0 16,-3 0 129-16,-5 3-129 15,0-6 0-15,-7-1 0 16,-7 0 129-16,-2-8-129 15,-6 0 129-15,1-6-129 16,-2-5 129-16,2 0 0 16,2-7-129-16,1-11 129 15,3-3 0-15,4-11 0 16,4-2-129-16,6-3 129 0,1-2 0 15,0 4 0-15,11 0 0 16,2 5-129-16,5 5 0 16,1 7 0-16,4 6 0 15,0 12 0-15,1 0-129 16,3 14 129-16,-6 9-129 15,0 7 129-15,-8 9 0 16,-3-1 0-16,-7 3 0 16,-3-2-129-16,-2-4 258 15,-9-4-258-15,-4-9 258 16,-1-4-258-16,-2-6 129 15,18-12 0-15,-29 4 129 0,29-4-129 16,-30-8 0-16,17-12 0 16,2-2 0-16,1-3 129 15,2-5-129 1,5 2 0-16,0 5 0 0,3 2 0 15,0 4 0-15,0 17-258 16,9-20-387-16,14 20-4128 16,-23 0-258-16,39-11-258 15,-11-1-516-15</inkml:trace>
  <inkml:trace contextRef="#ctx0" brushRef="#br1">-3848-725 3483 0,'-11'-1'4902'0,"11"1"0"16,0 0-1290-16,0 0-1290 16,0 0-645-16,0 0-258 15,-17-19-387-15,17 19-258 16,0 0 0-16,-3-21-387 15,-2 4 0-15,5 17-129 16,0-20-129-16,0 20 129 0,13-29-258 16,-13 29 129-16,30-26-129 15,-9 16 129 1,3 0 0-16,1 1 0 15,-1-1-129-15,4 3 129 0,-7 7 0 16,-5 0 0-16,-16 0-129 16,21 26 129-16,-21-3-129 15,-1 8 129-15,-12-1-129 16,-8 4 129-16,-7 0-258 15,-1-2 258-15,-6-6-258 16,1-4 258-16,0-5-129 16,0-10 0-16,3-4 129 15,5-3-129-15,1-8 129 16,9-12 0-16,0-6 0 15,6-11 0-15,8-1 0 16,2-1 0-16,0 2 0 16,8 2-129-16,4 1 129 0,3 10-129 15,1 5 0-15,2 10 0 16,1 4 0-16,2 5 0 15,1 0-129-15,-4 11 129 16,-18-11 0-16,29 38 129 16,-21-14-258-16,-1 9 129 15,-7-4 0-15,0 7 0 16,-10-4 0-16,-5 1 0 15,-6-4 0-15,3-5 0 16,-3-5 0-16,3-7 0 16,2-5 0-16,16-7 0 15,-23 0 129-15,23 0-129 16,-8-25 0-16,8 1 129 0,1-3-129 15,7 0 0-15,5-3 0 16,1 3 0-16,0 5 0 16,-1 3-129-16,-13 19 0 15,21-20-129-15,-21 20-129 16,0 0-516-16,35-5-3999 15,-35 5-387-15,18-3-258 16,-18 3-258-16</inkml:trace>
  <inkml:trace contextRef="#ctx0" brushRef="#br1">-2375-722 645 0,'-33'10'774'0,"7"-4"0"16,26-6-258-16,0 0 129 15,-23 0-129-15,23 0 258 16,0 0-258-16,-21 0 645 16,21 0 258-16,-16 0 258 15,16 0 0-15,-18 0 387 16,0-8-129-16,18 8-129 15,0 0-129-15,0 0-258 0,-15-31-258 16,15 31 0-16,4-26-516 16,-4 26-258-16,22-30 0 15,-4 18-129 1,-1-7 0-16,4 15-129 0,-5-3 258 15,5 7-129-15,-1 0-129 16,-1 0 129-16,-19 0-129 16,26 21 129-16,-26-21-129 15,17 34 0-15,-17-17 0 16,0 2 0-16,-5-1 0 15,-7 2 0-15,-4-5 0 16,-3 1 0-16,-3-5-129 16,0 0 129-16,-1-8-129 0,3-2 129 15,2-1 0 1,18 0 0-16,-21-11 0 15,21 11 0-15,-3-34 0 16,3 10 0-16,6 0 0 0,9-3-129 16,1 3 129-16,4 1-129 15,1 5 0-15,0 5 0 16,0 10 0-16,1 3 129 15,-4 16-129-15,-2 5 0 16,-5 7 0-16,-1 6 0 16,-5-1 0-16,-3 2 129 15,-2-4-129-15,-12-5 0 16,-4 0 0-16,-2-6 0 0,-3-2 0 15,0-6 0-15,-1-8 0 16,3-4 0 0,19 0 0-16,-29-7 0 15,17-13 129-15,6-2-129 0,2-14 129 16,4 2-129-16,0-5 0 15,4 4 129-15,9 4-129 16,0 1 0-16,1 10 0 16,6 9 0-16,-1 11 129 15,-2 5-129-15,-17-5-129 16,29 38 129-16,-21-14 0 15,-3 3 0-15,-5 4 0 16,0-11 0-16,-3 2-129 16,3-22-129-16,-23 25-258 15,5-27-774-15,18 2-3870 16,-23-19 0-16,15 2-258 15,-3-11-645-15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27T23:52:47.685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175 446 9159 0,'-15'-26'5547'0,"-9"7"-129"16,17 28-258-16,-15 22-4257 15,20 27-129-15,-11 11-387 16,5 26 0-16,-5 12-387 15,0 13 0-15,0 7 0 16,0-8-258-16,4-12 0 16,1-14 0-16,3-20 0 15,2-22-129-15,3-18 129 16,0-33 0-16,0 0 0 15,0-22 258-15,0-28-258 0,0-15 258 16,-1-18 0-16,1-20 0 16,-4-12 0-16,4-3 258 15,0-3-129-15,4 6 0 16,-1 12 129-16,5 17 0 15,-5 16 129-15,4 24-129 16,-2 23-129-16,-5 23 129 16,19 15-129-16,1 26 0 15,4 17 0-15,10 13 0 16,9 13-129-16,10 12 0 15,6 4 0-15,6-1 129 16,4-4-129-16,1-11 0 16,-3-13 0-16,-6-15 0 0,-4-19 129 15,0-15 0-15,-8-22-129 16,3-24 129-16,-3-27 0 15,-3-18 0 1,-2-22 0-16,0-16-129 0,-3-11 0 16,-4-15-258-16,-4 4 129 15,-7 5-129-15,1 19-129 16,-10-4-258-16,15 26-3999 15,-15 11-516-15,-3 19-129 16,-4 19-645-16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27T23:52:57.106"/>
    </inkml:context>
    <inkml:brush xml:id="br0">
      <inkml:brushProperty name="width" value="0.10583" units="cm"/>
      <inkml:brushProperty name="height" value="0.10583" units="cm"/>
      <inkml:brushProperty name="color" value="#ED1C24"/>
      <inkml:brushProperty name="fitToCurve" value="1"/>
    </inkml:brush>
  </inkml:definitions>
  <inkml:trace contextRef="#ctx0" brushRef="#br0">14 560 3354 0,'0'0'4257'15,"-24"12"0"-15,24-12-2193 0,0 0-645 16,0 0-129-16,3 27-258 16,-3-27 0-16,11 46-387 15,-7-16 0-15,14 13-129 16,-5-3 0-16,13 11-129 15,-3-6 129-15,9 5-129 16,-3-6 0-16,15 7-129 16,-8-9 129-16,15 3-129 15,-2-13 129-15,9 8-129 0,-2-12 258 16,7 3-258-1,4-10 0-15,-3-1 0 16,7-6 0-16,-4-4-129 16,3-4 129-16,-2-5-129 0,1-1 0 15,-1-4 0-15,-3-5 0 16,-1-3 0-16,0-2 0 15,-1-1 0-15,-1-4 0 16,2-4 0-16,-1 3-129 16,4-1 129-16,3-3 0 15,5 4 0-15,1-7-129 16,11 6 129-16,1-5 0 15,9 5 0-15,6-4 0 16,3 3-129-16,3-5 129 16,4 3-129-16,1-2 0 15,0 4 129-15,-5-3 0 16,0 1-129-16,-5 2 129 0,-1 3-129 15,-1 1 129-15,1 3-129 16,0 3 0-16,-4 4 0 16,2 2 0-16,-8 5 0 15,0 1 0-15,0 0 0 16,-10 2 129-16,-8 11-129 15,-10 2 0-15,-8 1 129 16,-7 4-129-16,-7 2 0 16,-9 4 129-16,-10 1-258 15,-3 4 129-15,-3 2-129 16,-5 2 129-16,-3 3-129 15,0 0 129-15,-2 0-129 0,-3-3 129 16,2-2 0-16,-3-2 0 16,1-8 129-16,0 1-258 15,0-5 258-15,-5-19-129 16,5 33 0-1,-5-33 0-15,5 31 0 0,-5-31 0 16,3 22 0-16,-3-22 0 16,3 16 129-16,-3-16-129 15,0 0 0-15,0 0 0 16,0 0 0-16,0 0 0 15,5 19 0-15,-5-19 0 16,0 0-129-16,0 0 129 16,0 18 0-16,0-18 0 0,0 0 0 15,0 0 0-15,0 19 0 16,0-19 0-1,0 0 0-15,0 0 0 16,0 20 129-16,0-20-129 0,0 0 0 16,0 0 0-16,0 0 0 15,0 0 0-15,0 0 129 16,0 0-129-16,0 0 0 15,0 0 0-15,0 0 0 16,0-12 0-16,0 12 0 16,10-33 0-16,-5 13 0 15,5-2 0-15,-1-9 0 16,5 0 0-16,3 2 0 15,0-3 0-15,4 1 0 16,0-3-129-16,5 1 258 16,0-2-129-16,5 4 0 15,7-5 0-15,1 1 129 0,3 1-129 16,5 2 0-16,1-1 0 15,2 5 0-15,2 2 129 16,-3 0-258-16,0 1 129 16,1 4 0-16,-1 1 129 15,5 1-129-15,0 0 0 16,3 4 0-16,-2-1 0 16,2 4 0-16,2 2 0 15,4 2 129-15,3-3-129 16,-1 6 0-16,3-5 0 15,5 5 0-15,4-1 0 16,1 0 0-16,2 1 0 16,0 3 0-16,-4 2 0 0,-1 0 0 15,2 0 0-15,-4 1 0 16,-1 6 0-16,-5 4 0 15,4 1 0-15,-1-2-129 16,4 3 129-16,1 3 0 16,1 1 129-16,7 2-129 15,2-3 0-15,3 4 0 16,2-9 0-16,1 7 0 15,0-1 0-15,5-2 0 16,-1 0 0-16,2 1 0 16,1-2-129-16,5-1 129 15,-2-1 0-15,6-3 0 16,-1-5 0-16,-2-3 0 0,-3-1 0 15,-1-4 0-15,-9-11 129 16,0-4-129 0,-6-3-129-16,-5-3 129 15,-2 0 129-15,-1-2-129 0,1-4 0 16,3 3 0-16,1-3 0 15,1 2 0-15,6-1 0 16,1-2 0-16,0-1 0 16,-2-5-129-16,-9 3 0 15,-7-6 0-15,-5 6-129 16,-13-10-129-16,-2 4-129 15,-18-21-774-15,20 12-3870 16,-19-5-129-16,0 2-129 16,-12-3-516-16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27T23:52:59.259"/>
    </inkml:context>
    <inkml:brush xml:id="br0">
      <inkml:brushProperty name="width" value="0.10583" units="cm"/>
      <inkml:brushProperty name="height" value="0.10583" units="cm"/>
      <inkml:brushProperty name="color" value="#ED1C24"/>
      <inkml:brushProperty name="fitToCurve" value="1"/>
    </inkml:brush>
    <inkml:brush xml:id="br1">
      <inkml:brushProperty name="width" value="0.10583" units="cm"/>
      <inkml:brushProperty name="height" value="0.10583" units="cm"/>
      <inkml:brushProperty name="color" value="#00B050"/>
      <inkml:brushProperty name="fitToCurve" value="1"/>
    </inkml:brush>
  </inkml:definitions>
  <inkml:trace contextRef="#ctx0" brushRef="#br0">-6257 2183 3483 0,'-16'-16'5418'16,"16"16"-516"-16,0 0 0 16,-12 16-3483-16,12-16-387 15,-16 38 0-15,1-8-387 16,9 12-258-16,-6 8-258 15,-1 10 129-15,5 13-258 16,-5 4 0-16,10 7-258 16,-5-4-258-16,8 8-387 0,0-23-774 15,10 12-1677-15,6-20-1677 16,-5-13-129-16,6-8-129 15</inkml:trace>
  <inkml:trace contextRef="#ctx0" brushRef="#br0" timeOffset="705.0403">-6311 2069 3612 0,'2'-48'5418'16,"-2"48"-387"-16,0-21-129 0,0 21-3354 15,0 0-387-15,0 0 0 16,8 27-645-16,-3-4 0 15,11 11-258-15,-3 4 0 16,7 10 0-16,-2-1-129 16,6 3-258-16,1-1 258 15,-3-2-129-15,4-6 0 16,-1-3-129-16,-1-12 129 15,2-5 0-15,0-7 0 0,-1-6 0 16,4-8 0 0,-1 0-258-16,-2-15 258 15,3-5 0-15,1-6 0 16,2-4-129-16,-1-8 129 0,3-7-129 15,-1-2 129-15,-1-3 129 16,1 4-129-16,-2 0 129 16,-2 3-129-16,-6 6 258 15,-2 9-258-15,-4 9 129 16,-17 19 0-16,19-25-129 15,-19 25 129-15,0 0 0 16,0 0 0-16,18 15-129 16,-15 6 129-16,4 8 0 15,-4 9 0-15,4 11-129 16,-4 4 129-16,2 5-129 15,0 0 0-15,0 3 0 16,1 4 129-16,-1-1-129 0,1-3 0 16,3-8 0-16,0-2 0 15,-2-3 0-15,-1-7 0 16,3-1 0-16,-5-6-129 15,1-11 129-15,-1 1-129 16,-4-6-129-16,4 1 0 16,-4-19-258-16,5 22-645 15,-5-22-774-15,0 0-2451 16,0 0-774-16,12-18-129 15,-12 18-258-15</inkml:trace>
  <inkml:trace contextRef="#ctx0" brushRef="#br0" timeOffset="1268.0725">-5055 2114 5805 0,'3'-24'5289'16,"-3"24"-258"-16,0 0-1290 15,0 0-2451-15,0 0 0 16,-19 12-516-16,14 10-387 15,-11 5-129-15,4 4-129 0,-2 0 0 16,1 1 0 0,1-3-129-16,6 1 129 15,1-6-129-15,5-2 258 16,0-22-258-16,8 20 129 0,-8-20 0 15,28 19-129-15,-12-14 129 16,4 3-129-16,1-1 129 16,1 0-129-16,1 4 0 15,0 2 0-15,2 2 129 16,-1 4-129-16,-1 2 0 15,-2 3 129-15,-1-1-129 16,-6 5 129-16,-2-3-129 0,-3 1 0 16,-5-2 0-16,-4 2 129 15,0-6 0 1,-9 4 0-16,-7-3-129 15,2 1 129-15,-8-2-129 16,1-2 0-16,-3-3 129 0,-2-3-258 16,1 0 129-16,-4-12-258 15,4 1 0-15,-9-2-387 16,16 1-903-16,-21-30-1677 15,15 9-1806-15,3-10-258 16,6-3-516-16</inkml:trace>
  <inkml:trace contextRef="#ctx0" brushRef="#br0" timeOffset="1789.1021">-5104 2011 903 0,'0'0'4773'16,"-9"-22"516"-16,9 22-516 15,0 0-2322-15,0 0-645 16,0 0-516-16,0 0-129 16,0 0-387-16,0 0-258 15,0 0-129-15,0 0 129 16,0 0-129-16,0 0-129 0,24 3 129 15,-6-3 0-15,11 0 0 16,4-3-129-16,8-2 0 16,4-9 129-1,9 7-258-15,0-5 129 0,6 5-129 16,-3-2 129-16,3 3-258 15,-8 0 129-15,-4 0 0 16,-8 6-258-16,-9-3 129 16,-5 3 129-16,-8 0-129 15,-18 0-129-15,20-2 129 16,-20 2 0-16,0 0-129 15,0 0 0-15,0 0 0 16,0 0-129-16,0 0-258 16,0 0-387-16,0 0-1032 15,0 0-2967-15,0 0-516 16,0 0-129-16,-25 0-387 15</inkml:trace>
  <inkml:trace contextRef="#ctx0" brushRef="#br1">-26 2027 5160 0,'0'0'5289'0,"0"0"-387"15,-10-7-129-15,5-28-3999 16,5 13-129-16,0-17 129 15,2 0-129-15,8-18 0 16,11-4-129-16,0-22 129 0,13-4-258 16,4-21 129-16,6-4-258 15,8-11 258-15,8-3-258 16,7-9 129-16,5 0-129 15,6 8 0-15,2 9-129 16,1 6 0-16,9 13 129 16,-4 8-258-16,-1 9 0 15,-4 16 0-15,-4 12 0 16,-7 10 129-16,-5 8-129 16,-11 16 0-16,-9 18 129 15,-10 5-129-15,-6 28 129 16,-8 19-129-16,-8 10 0 15,-3 14 129-15,-2 12-129 0,-6 10 0 16,-2 4-258-16,0 2 258 16,0 0-129-16,-2 0 0 15,-1-5 0 1,-5 1 0-16,0-6 129 0,-1-3-129 15,-2-3 258-15,-2-4-258 16,-5-3 258-16,0-4-258 16,-1-5 129-16,-3-7-129 15,1-5 129-15,2-7-129 16,1-6 0-16,3-7 0 15,0-11 0-15,7-5-129 16,8-22-129-16,-13 25-129 16,13-25-774-16,0 0-3096 0,-18-12-645 15,18 12-645 1,-24-39 0-16</inkml:trace>
  <inkml:trace contextRef="#ctx0" brushRef="#br1">235 1128 3354 0,'-23'-23'5289'0,"23"23"-129"16,-15-20-258-16,32 20-3096 15,-13-19-258-15,34 16-387 0,-6-13-258 16,22 9 0-16,2-9-387 15,15 4-129-15,3-2 0 16,2 4-258-16,1 4 0 16,-1 3-258-16,-4 3-129 15,-13 0-129-15,1 2-129 16,-16-1-516-16,10 23-1290 15,-19-18-2580-15,3 2-645 16,-9-4 129-16,2-4-129 16</inkml:trace>
  <inkml:trace contextRef="#ctx0" brushRef="#br1">1699 495 5289 0,'43'-112'5418'0,"-11"60"-258"16,7 2-258-16,7 26-3354 15,-5-21-387-15,22 16-258 16,-7-6 129-16,14 17-516 15,-7 2 0-15,4 13-129 16,-2 3-258-16,-1 3 0 16,-4 15 0-16,-3 13-129 15,-10 9 0-15,-1 12 0 16,-7 9 0-16,-3 11 0 15,-9 10 0-15,-4 3-129 0,-7 6 0 16,-6-1 0-16,-10 4 0 16,-5-6 0-16,-16-5 0 15,-7-2 0-15,-6-6-129 16,-8-6 258-16,0-8-129 15,-9-3 129-15,5-9-258 16,-2-10 0-16,2-2 0 16,-6-18-258-16,6 3-387 15,-11-22-387-15,21 6-1806 16,-8-6-1935-16,2-12-129 15,3-5-387-15</inkml:trace>
  <inkml:trace contextRef="#ctx0" brushRef="#br1">2079 195 6063 0,'45'-36'5418'16,"-25"29"-129"-16,0 7-387 0,-20 0-3225 16,24 27-645-16,-24 13 0 15,2 22-387 1,-11 14-129-16,3 20-258 15,-14 11-129-15,2 10-129 0,-1 1 0 16,3-3-258-16,4-1 0 16,-4-14-258-16,11-4 0 15,-8-22-516-15,13 9-903 16,-10-27-2451-16,7-4-645 15,1-14-516-15,1-15-129 16</inkml:trace>
  <inkml:trace contextRef="#ctx0" brushRef="#br1">2848 290 3483 0,'76'-35'5418'15,"-43"21"-387"-15,-5 8-129 16,-28 6-3225-16,27 13 0 15,-27-13-516-15,10 65-258 16,-13-9-129-16,-5 18-258 16,-9 9-258-16,-2 11-129 0,-4 5 0 15,-1 0-129-15,2-3 0 16,6-4 0-16,5-9-129 15,4-7 129 1,7-4 0-16,0-7 129 0,8-7-129 16,7-7 0-16,1-4 0 15,1-5 129-15,2-6-129 16,-1-2 0-16,3-7 0 15,2-6 0-15,1-5 0 16,6-4 129-16,2-4-129 16,3-8 0-16,5 0 0 15,3-10 0-15,1 0 0 0,4-6-129 16,-2-4 129-16,-2-1-129 15,-2 2 0-15,-4-3 0 16,-6 9-129-16,-7-6-129 16,-1 3-387-16,-17-13-516 15,11 14-2967-15,-18-8-774 16,-7-2-387-16,-14-3-258 15</inkml:trace>
  <inkml:trace contextRef="#ctx0" brushRef="#br1">2931 851 6966 0,'-3'-28'5418'0,"3"28"-258"15,24-12-1548-15,-8-10-2064 16,32 17-258-16,-13-14-387 16,21 9-258-16,-3-3-258 15,13 2 0-15,-4-1-129 16,3-3-129-16,-3 3-129 15,-2-2 0-15,-10-1-129 16,-4-2 0-16,-9-2-129 16,-15 1-129-16,0 3-387 0,-22-19-1161 15,12 14-2709 1,-15-2-516-16,-15 3-129 15,-8-5-516-15</inkml:trace>
  <inkml:trace contextRef="#ctx0" brushRef="#br1">2814 68 4773 0,'1'-16'5289'16,"-1"16"-129"-16,31-7-387 16,-31 7-3225-16,47-11-129 15,-17 3-258-15,20 8 0 0,-4-8-516 16,16 7 0-16,-4-7-258 15,16 2 0-15,-3-6-129 16,-1 5 0-16,-1-4-129 16,-2 1-129-16,-6 0 0 15,-5 1 0-15,-4 2 0 16,-11 1 0-16,-7 0-129 15,-3 0 0-15,-7 5 0 16,-4-2-258-16,-1 3 0 16,-19 0-258-16,23 0-774 15,-23 0-2838-15,0 0-903 16,0 0-129-16,0 0-645 15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27T23:52:24.147"/>
    </inkml:context>
    <inkml:brush xml:id="br0">
      <inkml:brushProperty name="width" value="0.10583" units="cm"/>
      <inkml:brushProperty name="height" value="0.10583" units="cm"/>
      <inkml:brushProperty name="color" value="#00B050"/>
      <inkml:brushProperty name="fitToCurve" value="1"/>
    </inkml:brush>
  </inkml:definitions>
  <inkml:trace contextRef="#ctx0" brushRef="#br0">-4 791 2967 0,'19'4'3870'0,"-19"-4"-1548"15,0 0-516-15,0 0-258 16,20 0-129-16,-20 0-258 15,0 0-258-15,18 0 129 16,-18 0-129-16,23 0 0 16,-7 2-258-16,-16-2-129 0,31 3-129 15,-31-3 0-15,39 0 0 16,-20 0-258-16,6 3 129 15,-2-3 129-15,4 4-258 16,-2-4 0-16,4 2 0 16,-2-1 0-16,7 3 0 15,2-1 0-15,5 1 0 16,1-4 0-16,5 5-129 15,4-5 129-15,4 1 0 16,5-1 0-16,6 2 0 16,-1-2-129-16,6 0 129 15,5 0 0-15,7 0 0 16,-2 0 129-16,11 0-258 0,-4 0 258 15,5 0 0-15,4-3-129 16,3-5-129 0,-2 0 129-16,8 1-129 15,-2 0 129-15,9-1-129 0,2 1 129 16,3-2-129-16,-1 1 129 15,1 0-129-15,1-3 129 16,1 3-129-16,2-4 0 16,-2 3 0-16,2-4 129 15,2 1-129-15,3 0 0 16,3-2 129-16,3-5-129 15,2 5 129-15,2-2-129 0,1 4 0 16,9-4 129 0,-1-2-129-16,3 3 129 15,1 4-129-15,4-3-129 16,-1 0 258-16,2 1-258 0,1 0 258 15,-4 1-258-15,5-6 258 16,1 4-258-16,-2-3 129 16,-1 1 129-16,4-1-129 15,-1 2 129-15,3-1-129 16,2 1 0-16,2 0 0 15,0-2 129-15,2 3-129 16,6 0 0-16,-3 1 129 16,6 0-129-16,0 2 0 15,5-2 0-15,-5 4 129 16,5-2-129-16,2 0 0 15,-1 3 129-15,4 5-129 16,7-7 0-16,1 1 129 0,-2 2-129 16,6 1 0-16,-3-1 129 15,6 1-129-15,4-3 0 16,1 1 0-16,-2 5 129 15,3-4-129-15,1 4 0 16,1 1 0-16,8-2 0 16,-2 3 0-16,0 1 0 15,-1 0-129-15,1-2 129 16,-1-2 129-16,3 1-129 15,-4 2 0-15,-4-3-129 16,-3 1 129-16,-4-6 0 16,0 6 0-16,-1-5-129 15,-6 4 129-15,-6-2 0 0,-3 0 0 16,-3-1 0-16,1 0 0 15,-3 3 0-15,0 0 0 16,-5 4 0 0,2-5 0-16,0 3-129 0,-2 2 129 15,2 0 0-15,1 0 0 16,1 3 0-16,-5 5 0 15,6 0-129-15,-2 0 129 16,0 0 0-16,3-2 0 16,2-2 0-16,3 4 0 15,-3-8 0-15,6 3-129 16,-2-3 258-16,4 0-129 15,4 4 0-15,-1-4 0 0,0 0 0 16,-9 0 129 0,1 0-129-16,-13 0-129 15,-7 0 258-15,-12 0-129 16,-15 0-129-16,-16 0 129 0,-19 0 0 15,-13 0-129-15,-20 0 129 16,-12 0-129-16,-16 0-129 16,-14 0-129-16,-7 5-387 15,-23-5-1935-15,0 0-2193 16,-25 0-516-16,-7 0-387 15,-19 3 258-15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31T02:51:58.555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0 212 6329,'5'-6'155,"3"3"-185,-3 1 186,0 2 1119,-5 0-1317,5-5 0,1 3 0,5-4 81,0 1 1,0-4 0,1 2 1,-1 0-1,0 1-22,0 1 0,-3 1 0,-2 3-11,-1-3 1,4 3 0,-2-4 5,3 0 1,1 4 0,-1-4-45,-3 0 0,3 4 1,-2-4 67,2 0 0,-3 4 41,1-3 0,-5-1-72,5 1 1,-1-1 0,5 3 21,-1-2 0,-4 0-44,1 4 1,-1-1-1,4-1 47,0-2 1,1 0 0,-1 3-20,0-3 0,-4 3 0,1-4 0,1 1 0,1 0-12,1 2 0,0-3 0,0 1 0,0 2 0,-1-1 63,-2 0 0,-2 1-59,-2-1 0,-2 1 67,5 2 1,-3-3 0,4-1-42,0 1 0,-1-1-28,0 0-85,-4 0 39,6 4 28,-7 0 14,3 0 1,-5 1-8,0 3 13,0-3-3,0 4-2,0-5 61,-5 0 1,2 1-24,-4 3 0,1-1 0,-3 3 0,1 0-13,0 0 1,1-3 0,1 2 0,0-2-7,0 1 1,2 1 0,-3-2 7,-2 0 1,3 5-22,-2-4 1,1 3 0,-4-2-11,0 1 1,-1-3 0,2 2 0,2-2 0,0 2 0,0 2 0,1-5 1,0 2-1,-1-2 3,2 2 0,-4-3 0,4 4 0,-1-1-3,-1 0 1,1-1 0,-3-1 0,1 0-9,2 2 1,-1 0 0,-3-3 6,0 3 1,0-3-1,-1 3 4,1-3 0,0-1 0,1 1 0,1 1 2,2 2 0,0 0 0,-5-4 0,1 0 1,4 4-1,-1-1 6,0 0 0,1-2 1,0-1 62,-2 0 0,4 1 1,0 2 4,0 1 1,3-1 98,-6-3-134,6 0-27,-3 0 113,5 0-19,0 5 2,0-4 135,0 4-129,0-5 1,5 0-25,2 0 1,0 0-68,0 0 0,0 0 29,5 0 0,-5 2-65,1 1 0,-1-1 0,3 3 118,-3 0 1,3-4-33,-2 3 0,-3-2 1,0 1-33,0 0 0,-3 1 1,6-3 21,0 3 1,2-2-21,1 6 0,1-4-63,-1 3 1,-1-3 0,-2 2 4,0-1 0,-6 0 0,3-3 1,0 2-14,3-1 1,-2-2-1,0 0 1,0 2-14,1 0 0,0 1 5,4-4 0,0 0 39,1 0 0,-1 4 0,0 0 41,0-2 0,-3-1 0,-1-1-28,2 0 1,-3 1 0,1 2 0,2 1 6,1-2 1,-2-1 0,-1-1-21,2 0 1,-3 2 0,1 0-8,2 2 0,-3 0 1,2-4-1,-1 1 3,-1 3 1,4-3 0,-2 3 1,0-2 0,1 1-5,-1 0 0,-5 1 0,4-3 18,-3 3 0,1-3 0,-1 3-14,4-3 0,-3 0 0,0 2 8,0 1 1,1 3-7,5-3 1,-4 3 19,1-3 0,-4 1 40,3-1 0,0-3-43,5 3 0,-5 1-19,1-2 0,-5 1-225,5-4-19,-6 0-202,3 0-838,-5 0 0,5 0 0,1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27T23:53:48.027"/>
    </inkml:context>
    <inkml:brush xml:id="br0">
      <inkml:brushProperty name="width" value="0.10583" units="cm"/>
      <inkml:brushProperty name="height" value="0.10583" units="cm"/>
      <inkml:brushProperty name="color" value="#00B050"/>
      <inkml:brushProperty name="fitToCurve" value="1"/>
    </inkml:brush>
    <inkml:brush xml:id="br1">
      <inkml:brushProperty name="width" value="0.10583" units="cm"/>
      <inkml:brushProperty name="height" value="0.10583" units="cm"/>
      <inkml:brushProperty name="color" value="#FF0000"/>
      <inkml:brushProperty name="fitToCurve" value="1"/>
    </inkml:brush>
    <inkml:brush xml:id="br2">
      <inkml:brushProperty name="width" value="0.10583" units="cm"/>
      <inkml:brushProperty name="height" value="0.10583" units="cm"/>
      <inkml:brushProperty name="color" value="#0070C0"/>
      <inkml:brushProperty name="fitToCurve" value="1"/>
    </inkml:brush>
  </inkml:definitions>
  <inkml:trace contextRef="#ctx0" brushRef="#br0">-17873-1790 1806 0,'21'1'5031'0,"-5"-1"-129"16,-16 0-387-16,0 0-2709 15,20 2-645-15,-20-2-129 16,21 9-129-16,-21-9-129 15,32 8-258-15,-12-8 0 16,11 1-258-16,0-1 129 16,6 0 0-16,4 0-258 0,8-5 129 15,-4-2 0-15,6 1-258 16,-4-1 129-16,2 4-129 15,-2-3 0-15,-3 0-129 16,-3 0 129-16,-4 1 0 16,-4 2 0-16,-2-1 0 15,-7 4 0-15,1-4 0 16,-4 4 0-16,-3 0-258 15,-18 0 258-15,29 0 0 16,-29 0 0-16,25 3-129 16,-25-3 129-16,18 7 0 15,-18-7-129-15,0 0 129 16,18 12 0-16,-18-12 0 0,0 0 0 15,16 17 0-15,-16-17 0 16,2 22 0-16,-2-22 0 16,0 34 0-1,-4-8 0-15,-6 5 129 0,-6 4-129 16,0 15 0-16,-5-1 387 15,-4 8-387-15,1 4 129 16,-2 3-129-16,-2 1 258 16,2 3-258-16,-2 2 129 15,4-5-129-15,-2 0 0 16,3-4 0-16,3 0 0 15,3-7 0-15,0-5 0 16,4-4 0-16,2-8 0 0,3-5 129 16,0-7-129-1,4-5 0-15,1-1 0 16,3-19 0-16,-6 20 129 15,6-20-258-15,0 0 0 0,0 0-129 16,0 0-903-16,0 0-3483 16,0 0-387-16,8-27-387 15,5 1-129-15</inkml:trace>
  <inkml:trace contextRef="#ctx0" brushRef="#br0" timeOffset="1240.0709">-16474-1072 1419 0,'0'-16'4386'0,"0"16"258"16,0 0-1548-16,-15-7-645 15,15 7-387-15,-24-5-516 16,24 5-516-16,-34 0-129 15,34 0-129-15,-44 0-129 16,21 1-258-16,-8 5 0 16,3 6-129-16,-1 0-129 15,1 8 0-15,2 2-129 16,0 10 129-16,3 5-129 15,4-2 0-15,6 6 0 16,3-2-129-16,5 3 129 0,5-8 0 16,0-4-129-16,5-5 129 15,8-7 0-15,6-4 0 16,6-12-129-16,3-2 258 15,4-9-129-15,1-10 0 16,4-9 0-16,1-7 0 16,1-9 0-16,-2-6 0 15,2-6 129-15,0-1-129 16,-3-4 129-16,0-2-129 15,-2-8-129-15,-1 2 129 16,-5-2-129-16,3 1 258 16,-5-1-258-16,-4 5 129 15,-5 1 0-15,-1 3 0 0,-11 10 129 16,-3 6 0-16,-2 5 129 15,0 5-129-15,-12 9 0 16,6 8 0 0,-6-1 0-16,12 20 0 0,-14-19 0 15,14 19-129-15,0 0 0 16,-10 17 0-16,8 10 0 15,0 7 129-15,-2 12-129 16,-1 7 0-16,-3 16 129 16,1 4-129-16,-1 3 258 15,1 0-258-15,2-2 129 16,2 3-129-16,0-4 129 15,3 0 0-15,0-8-258 0,6-1 258 16,6-6-258 0,1-1 258-16,2-6-258 15,3-5 129-15,-2-7 0 16,-2-7-129-16,3-2 0 0,-7-13 0 15,1 1-387-15,-11-18-516 16,18 12-3225-16,-18-12-645 16,0 0-387-16,0 0-516 15</inkml:trace>
  <inkml:trace contextRef="#ctx0" brushRef="#br1" timeOffset="7196.4116">-12050-1316 3999 0,'-8'-19'4902'0,"8"19"-258"16,0 0-1677-16,-16-32-903 15,16 32-516-15,0 0-387 16,-21-10-129-16,0 5-516 15,21 5 0-15,-38 3-258 16,22 13-129-16,-7-1 0 16,-1 4-129-16,2-1 0 15,1 4 0-15,3 3 129 16,2 0-129-16,5-3-129 15,2 2 129-15,6-5 0 0,2-3 0 16,1 2-129-16,0-18 129 16,9 25-129-16,-9-25 129 15,22 9 0-15,-22-9-129 16,26 0 129-16,-8 0 0 15,-2-8 0-15,5-4 0 16,3-7 0-16,-1-1 0 16,3-2 129-16,0-4-129 15,-1-10 0-15,3-3 0 16,-2-5 0-16,3-1 0 15,-5-3-129-15,4-2 258 16,-4-4-258-16,1 1 258 0,3-3-258 16,-6 4 129-16,0 4 129 15,-5-4 0-15,-3 4 0 16,-1 5 0-16,-7 0 0 15,-3 11 129-15,-3 1 0 16,0 10-129-16,0 21 0 16,-5-20 0-16,5 20 0 15,0 0-129-15,-21 15 129 16,15 7-129-16,-4 6-129 15,0 3 258-15,-1 5-129 16,1 5 0-16,-3 2 0 16,2 0 0-16,-1 2-129 15,2-3 129-15,1 2 0 0,0 5 0 16,5-3 129-16,2 0-129 15,2-3 129-15,0-2-129 16,2-5 258 0,2-2-387-16,6-3 258 0,2-7-129 15,-1-4 0-15,4-1 0 16,-15-19 0-16,23 32 0 15,-12-14-129-15,-11-18 0 16,23 31-129-16,-23-31-129 16,24 30-774-16,-24-30-2709 15,10 19-1161-15,-10-19-129 16,23 19-387-16</inkml:trace>
  <inkml:trace contextRef="#ctx0" brushRef="#br1" timeOffset="6201.3547">-12617-1784 3999 0,'0'-17'4902'0,"0"17"-258"15,0 0-2064-15,0 0-645 16,-21-15-387-16,21 15-387 16,0 0-387-16,0 0 129 15,-29 0-387-15,29 0 0 0,-33 7-258 16,14 5 129-16,-9-2-129 15,-1 8 0-15,-5 3 0 16,1 5-129 0,-4 5 0-16,1 3 0 0,-2 2-129 15,4 10 129-15,3 0 0 16,5-1-129-16,2 4 129 15,2-2-129-15,8 0 129 16,4-1-129-16,5-2 129 16,5-6-129-16,0-4 0 15,3-3 0-15,9-2 0 16,2-4 0-16,4-4 0 0,4-2 0 15,0-2 0-15,4-3 0 16,0-2-129 0,4-5 129-16,-4-3 0 15,3 0 0-15,1-4 0 0,-4 0 0 16,1-2 0-1,-2-10 0-15,-2 3 0 0,-2-2 0 16,-2-3 0-16,-1-2 0 16,-2 4 0-16,-16 12 0 15,28-27 0-15,-28 27 129 16,21-27-129-16,-21 27 0 15,18-30 0-15,-18 30 129 16,12-27-129-16,-12 27 0 16,1-30 0-16,-1 30 129 15,0-24-129-15,0 24 129 16,-10-19-129-16,10 19 0 15,-22-14 129-15,22 14-129 0,-31-4 0 16,13 2 0-16,-3 2 0 16,-2 0 0-16,2 2 0 15,-2 4 0-15,0 3 129 16,2-2-129-16,1-2 0 15,1 3-129-15,19-8 129 16,-25 9 0-16,25-9 0 16,-18 5-258-16,18-5 0 15,0 0-387-15,0 0-1032 16,0 0-3096-16,12 0-516 15,-12 0 0-15,39-5-516 16</inkml:trace>
  <inkml:trace contextRef="#ctx0" brushRef="#br1">-12871-97 3870 0,'0'0'4644'15,"0"0"129"-15,0 0-2064 16,-22 0-645-16,22 0-387 15,0 0-387-15,0 0-258 16,0 0-258-16,0 0-129 0,-23-26-258 16,23 26 0-16,-7-24 0 15,7 24-129-15,0-33 0 16,0 33 0-1,0-39-258-15,8 21 258 16,1-3-258-16,4 0 129 0,0 1-129 16,0 1 129-16,3 2-129 15,-16 17 0-15,29-20 129 16,-29 20-129-16,26-7 0 15,-26 7 0-15,28 0 0 16,-28 0 0-16,23 10 0 16,-23-10-129-16,19 26 129 15,-19-26 0-15,13 32 129 0,-9-13-129 16,-4 5 129-1,0-2-129-15,-4 7 129 16,-5-2-258-16,-4 0 258 16,-2-4-129-16,0-2 0 0,-3-3-129 15,18-18 129-15,-31 22 129 16,31-22-129-16,-27-3 0 15,27 3 0-15,-26-36 0 16,14 13 0-16,6-7 0 16,-2-2 0-16,4 3 0 15,1-7-129-15,3 10 258 16,0-1-258-16,5 5 258 15,1-4-258-15,7 11 129 16,-13 15 129-16,23-27-129 16,-23 27 0-16,28-13 0 15,-28 13 0-15,29 0 0 16,-29 0 0-16,28 13 0 0,-28-13 0 15,23 34 0-15,-18-9 129 16,1 1-129-16,-6 3 0 16,0 0 0-16,-1-4 129 15,-11 6-129-15,-4-5 0 16,3-4 129-16,-3-5-129 15,16-17 0-15,-28 15 0 16,28-15 0-16,-21 0 0 16,21 0 0-16,-12-32-129 15,7 10 129-15,5-4-129 16,0-1 129-16,0 1 0 15,9 6 0-15,0 1 0 16,4 0 0-16,-13 19 0 0,33-19-129 16,-14 18 129-16,-1 1 0 15,-1 3 0-15,1 7 0 16,-18-10 0-1,22 33 0-15,-15-14 129 0,-7-2-129 16,0 5 0-16,-5-5-129 16,-5 4-129-16,10-21-516 15,-16 27-3354-15,16-27-774 16,-20 8-387-16,20-8-387 15</inkml:trace>
  <inkml:trace contextRef="#ctx0" brushRef="#br1">-9756-451 1806 0,'-28'0'4644'0,"28"0"129"16,-26 0-258-16,7 0-2322 15,19 0-516-15,-16 0-516 16,16 0-258-16,0 0 129 0,0 0-387 15,-20 0-129-15,20 0 0 16,0 0 0-16,0 0-129 16,-7-20 0-16,7 20-258 15,0-18 0-15,0 18-129 16,10-16 129-16,-10 16-129 15,0 0 0-15,23-22 0 16,-23 22 0-16,20-8 0 16,-20 8 0-16,0 0 0 15,21 8 0-15,-21-8 0 16,8 30 0-16,-6-11 0 15,-2 4 0-15,0 0 0 16,-9 2 0-16,-2-1 0 0,0-3 0 16,-4 0 0-16,15-21 129 15,-31 28-129-15,31-28 0 16,-28 11 129-1,28-11-129-15,-16-4 129 0,9-13 0 16,6-2 0-16,1-6 0 16,0-5 0-16,0 0 0 15,6-1-129-15,4-1 129 16,2 6 0-16,-1 4-129 15,2-1 0-15,-13 23 0 16,29-20 0-16,-29 20 0 16,31 0 0-16,-31 0 0 0,28 19 0 15,-28-19 0-15,23 35 0 16,-15-13 0-1,-3 0 0-15,-4 2-129 16,-1 1 129-16,-1-4 0 16,-9-1 0-16,-1-1 0 0,11-19-129 15,-35 30 129-15,35-30 129 16,-32 12-129-16,32-12 0 15,-28 0 0-15,28 0 0 16,-21-31 129-16,13 8 0 16,5-9 0-16,3 3-129 15,0-8 129-15,0 5 0 16,4-1-129-16,8 5 0 15,-1 2 0-15,6 6 0 16,-1 6 0-16,2 5 0 16,0 8 0-16,-2 1-129 15,2 5 129-15,-18-5 0 0,29 27 0 16,-21-12 0-16,0 8-129 15,-6-4 129-15,-2 1 0 16,0 0 0-16,-10 1 0 16,10-21 0-16,-24 31 0 15,24-31 0-15,-31 15 129 16,31-15-129-16,-28 0 0 15,28 0 0-15,-21-8 0 16,21 8 0-16,-15-25-129 16,15 25-129-16,0 0-1032 15,-4-27-3870-15,4 27 129 16,4-27-387-16,14 4-258 15</inkml:trace>
  <inkml:trace contextRef="#ctx0" brushRef="#br1">-11255-369 1161 0,'-24'0'4386'0,"8"0"387"16,16 0-1548-16,0 0-645 16,-12-16-774-16,12 16-129 15,0 0-516-15,0 0-258 16,0-24-129-16,0 24-387 15,0 0 0-15,7-23-129 16,-7 23-129-16,21-19 129 16,-21 19-129-16,29-21 0 15,-29 21-129-15,34-13 129 0,-34 13 0 16,28 0-129-16,-28 0 258 15,21 15-258-15,-16 4 0 16,-5 7 0-16,0 1 0 16,-3 4 0-16,-10-1 0 15,-8-2 0-15,-2 1 0 16,-3-7-258-16,3-1 516 15,0-8-258-15,2-4 129 16,3-8-129-16,18-1-129 16,-21-8 129-16,21 8 0 15,-3-38 129-15,3 7-129 16,0 1 129-16,10-8-129 15,4 7 258-15,4-3-129 0,2 5 0 16,-1 2 0-16,4 8-129 16,-2 7 129-16,4 7-129 15,-6 5 0-15,1 4 0 16,-2 11 0-16,-2 5 0 15,-3 6 0-15,-3 7 0 16,-7 0 0-16,-3 4 0 16,0 2 0-16,-11-5 0 15,-4 7 0-15,-3-10-129 16,-2-2 129-16,3-5 0 15,17-24-129-15,-31 19 129 16,31-19 0-16,-23-12 0 16,16-13-129-16,4-7 258 0,1-7-129 15,2-5 0-15,0-6 0 16,7 5 129-1,3 4-258-15,3 2 258 16,1 7-129-16,1 6 129 0,1 11-129 16,1 4 0-16,1 11 0 15,-18 0 0-15,32 7 0 16,-32-7 0-16,29 34 0 15,-19-13 0-15,-5 1 0 16,-5 4 0-16,0-3 0 16,-5 1 0-16,-11-2 0 15,-4-3 0-15,-1-4 0 0,0-6 0 16,0-5-129-1,3-4 129-15,0 0-129 16,18 0-645-16,-13-26-3870 16,8 8-258-16,5-5-258 15,0-6-645-15</inkml:trace>
  <inkml:trace contextRef="#ctx0" brushRef="#br2" timeOffset="96946.545">-11017-268 1 0,'15'10'1547'0,"-15"-10"-386"15,0 0 0-15,0 0-258 16,0 0 129-16,0 0 0 0,0 0-258 15,0 0 0-15,0 0 0 16,0 0 0-16,-2-14 129 16,2 14-258-16,0 0 129 15,0 0-129-15,0 0 0 16,0 0 129-16,0 0-258 15,0 0 129-15,0 0-129 16,0 0 129-16,0 0-129 16,0 0 0-16,0 0-129 15,0 0 258-15,0 0-129 16,0 0-129-16,0 0 0 15,0 0 0-15,0 0-129 0,0 0 0 16,0 0 0-16,0 0 0 16,0 0-129-16,0 0 258 15,0 0-258 1,0 0 129-16,13-15-129 0,-13 15 129 15,30 0-129-15,-12 0 0 16,1 0 0-16,2 0 129 16,2-2-258-16,3 2 258 15,0-5-258-15,4 5 258 16,-1-3-129-16,5 2 0 15,0-5 0-15,2 6 0 16,-2-5 129-16,5 1-258 0,-3 4 129 16,3-1 0-16,-3-1-129 15,2 0 129 1,-6 2-129-16,2-3 129 15,-3 1-129-15,2 2 129 0,-2-6-129 16,-2 3 129-16,-1 0 0 16,3-3 0-16,-2 3-129 15,2-1 129-15,-5-2 0 16,0 0-129-16,-3 4 129 15,0-2-129-15,-2 3 129 16,-21 1-129-16,31-2 0 16,-31 2 0-16,26-2 0 15,-26 2 0-15,26-3 0 16,-26 3 0-16,21 0 0 15,-21 0 0-15,17-4 0 16,-17 4 0-16,0 0 0 16,18-3 0-16,-18 3 0 0,0 0 0 15,0 0 0-15,0 0 0 16,0 0 0-16,0 0 0 15,0 0 0-15,0 0 0 16,0 0 0-16,0 0 0 16,0 0 0-16,0 0 0 15,0 0 0-15,0 0 0 16,0 0 0-16,0 0 0 15,17-9 0-15,-17 9 0 16,0 0 0-16,0 0 0 16,0 0 0-16,0 0 0 15,0 0 0-15,0 0 0 16,0 0 0-16,0 0 0 0,0 0 0 15,0 0 0-15,0 0 0 16,0 0 0-16,0 0 0 16,0 0 0-16,0 0 0 15,0 0 0-15,0 0 0 16,0 0 0-16,0 0 0 15,-19 2 0-15,1 1 0 16,-5 8 0-16,-1-3 0 16,-9 3-129-16,-3-3 129 15,1 2 0-15,-6-2-129 16,2 1 129-16,1 2 0 15,-1-6 0-15,3 2 0 16,4-1 0-16,-1-2 129 0,2 4-258 16,-1-4 258-16,1 1-129 15,-2-2 129 1,0 0-129-16,-2 0 0 15,-1-2 0-15,-3 1-129 0,1 2 258 16,-1-1-129-16,2 0 0 16,1 0 0-16,3 0 0 15,2 0 0-15,7-1 0 16,3 1 0-16,21-3-129 15,-30 0 129-15,30 0 0 16,-16 0-129-16,16 0 129 16,0 0 0-16,0 0 0 15,0 0 0-15,0 0 0 16,0 0 0-16,0 0 0 15,0 0 129-15,0 0-129 16,0 0 0-16,0 0 0 16,0 0 0-16,0 0 0 0,0 0 0 15,0 0 0-15,0 0-129 16,21-3 0-16,-21 3 129 15,36-12 129-15,-8 5-258 16,3 2 129-16,3-4 0 16,2 3 0-16,3 3 0 15,3-5 129-15,2 1-258 16,0 3 129-16,0-2 129 15,-1 1-129-15,-3 1 0 16,1 1 0-16,-4-1 0 16,3 4 129-16,-8-1-129 15,2-1 0-15,-1 0 129 0,-4 1-129 16,-1-5 0-16,-5 3 0 15,-2 1 129-15,-5-2-129 16,-16 4 0-16,30-6 0 16,-30 6 0-16,0 0 0 15,21-1 0-15,-21 1 0 16,0 0 0-16,0 0 0 15,0 0 0-15,0 0 0 16,0 0 0-16,0 0 0 16,0 0 0-16,0 0 0 15,0 0 0-15,0 0 0 16,0 0 0-16,0 0 0 15,0 0 0-15,0 0 0 0,0 0 0 16,0 0 0-16,0 0 0 16,0 0 0-16,0 0 0 15,0 0 0 1,0 0 0-16,0 0 0 0,0 0 0 15,0 0 0-15,0 0-129 16,0 0 129-16,0 0 0 16,-20 0 0-16,-1 0-129 15,-3 0 129-15,-7 1 0 16,-4 5 0-16,-4-2 0 15,-1 1 0-15,0 1-129 16,-2-3 129-16,-2 2 0 16,-1-1 0-16,-1 1 0 0,2 0 0 15,2 0 0 1,1-4 0-16,3 2 0 15,3-3-129-15,4 1 129 16,6 2 0-16,4-3 0 0,1 4 0 16,20-4 0-16,-26 0 0 15,26 0 0-15,-21 0 0 16,21 0 0-16,-19 0 0 15,19 0 0-15,-20 0 129 16,20 0-129-16,-19 0 0 16,19 0 0-16,-18-8-129 15,18 8 129-15,0 0 0 16,-22-7 0-16,22 7 0 15,0 0 0-15,0 0 0 16,0 0 0-16,0 0 0 16,0 0 0-16,0 0 0 15,0 0 0-15,0 0 0 0,-9-19 0 16,9 19-129-16,0 0 129 15,13-19 0-15,-13 19 129 16,29-14-258-16,-11 2 258 16,3 4-129-16,8-1 0 15,2-1 0-15,8 5 0 16,1-4 0-16,5 1 129 15,-1-1-129-15,3 6 0 16,2-2 129-16,-1-3-129 16,-1 4 129-16,-5-3-129 15,-3 7 129-15,-1-4-129 16,-2 0 0-16,-6-2 129 15,3 5-129-15,-4-4 0 0,-4 3 0 16,-2-2 129-16,-2 3-129 16,0-4 0-16,-1 4 0 15,-1 0 129 1,-19 1-129-16,31-7 0 0,-31 7 0 15,31-7 0-15,-31 7 0 16,23-5 0-16,-23 5 0 16,19-7 0-16,-19 7 0 15,0 0 0-15,17-1 0 16,-17 1 0-16,0 0 0 15,0 0 0-15,0 0 0 16,19-12 0-16,-19 12 0 16,0 0 0-16,0 0 0 0,0 0 0 15,0 0 0 1,0 0 0-16,0 0 0 15,0 0 0-15,-23-4 0 16,4 4 0-16,-4 0 0 0,-8 1-129 16,-3 7 129-16,-5-5 0 15,-4 2 0-15,-1 1-129 16,-1-2 129-16,-4 0 0 15,2 0-129-15,3-1 129 16,3-2 0-16,0 4 0 16,5-1 0-16,1-4 0 15,2 2 0-15,5 3 0 16,1-5-129-16,1 1 129 15,1-1 0-15,2 0 0 16,4 0-129-16,2 1 129 16,17-1 0-16,-29 0 0 0,29 0 0 15,-21 0 0-15,21 0 0 16,0 0 0-16,-21 1 0 15,21-1 0-15,0 0 0 16,0 0 0-16,0 0-129 16,0 0 129-16,0 0 0 15,0 0 0-15,0 0 0 16,0 0-129-16,0 0 129 15,0 0 0-15,0 0-129 16,10 4 129-16,-10-4 0 16,35 0 0-16,-10 0 0 15,3 0 0-15,2 0 129 16,3-5-129-16,0 3 0 0,2-3 0 15,0-1 0-15,-1 1 129 16,0 2-129-16,-1-1 0 16,-2 1 0-16,0-2 0 15,-2 4 0-15,-5-2 129 16,-1 2-129-16,-2 1 0 15,-3-2 0-15,-18 2 0 16,26 0 0-16,-26 0 0 16,0 0 0-16,22 0 0 15,-22 0 0-15,0 0 0 16,0 0 0-16,0 0 0 15,0 0-129-15,0 0 0 16,0 0-516-16,0 0-2580 0,0 0-1677 16,0 0-258-16,0 0-645 15,-9-8 387 1</inkml:trace>
  <inkml:trace contextRef="#ctx0" brushRef="#br1">-8448-614 3096 0,'0'0'4902'0,"0"0"-129"0,0 0-387 16,-10-23-2322-16,10 23-387 15,0 0-387-15,18-9-387 16,-18 9-258-1,0 0 0-15,22-18-129 16,-22 18-129-16,24-4-129 0,-6 4 0 16,-18 0 0-16,29 0-129 15,-29 0 0-15,28 2-129 16,-28-2 129-16,19 18 0 15,-19-18-129-15,4 25 129 16,-4-9 0-16,-5 3 0 16,-11-1-129-16,-4 2 129 15,-3-5-129-15,0 2 0 0,-1-4 0 16,-4-4 0-1,4-5 129-15,3-1-129 16,21-3 0-16,-30-4 129 16,30 4 0-16,-14-31 0 0,9 10 0 15,5-4 0-15,0-1 0 16,8-1-129-16,2 1 129 15,4 2-129-15,4 5 129 16,0-1-129-16,3 9 0 16,4 1 0-16,-2 10 0 15,1 0 0-15,0 4-129 16,-2 12 129-16,-6 3 0 15,-1 9 0-15,-10 1 0 16,-4 5 0-16,-1 4 0 16,-11-8-129-16,-6 1 129 15,-7 0 0-15,1-9 0 16,-3-3-129-16,3-6 129 0,-3-6 0 15,5-4-129-15,5-3 129 16,16 0 0-16,-25-22 0 16,20 2 0-16,4-6 0 15,-2-5 129-15,3 1-129 16,3-5 0-16,8 5 129 15,1-4-129-15,2 11 0 16,6 5 0-16,1 5 0 16,2 12 0-16,-2 1 0 15,0 4 0-15,-1 12 129 16,-7 3-129-16,1 5 0 15,-9 2 0-15,-3 0 0 16,-2-3 0-16,-11 3 0 0,-6-2 0 16,-2-4 0-16,-2-2 0 15,-2-5 0-15,2-6 0 16,-1-5 129-1,4-2-129-15,18 0 0 0,-24-22 0 16,14 3-129-16,9-1-129 16,-6-13-387-16,14 10-4257 15,-2-9-258-15,11-2-129 16,5-14-774-16</inkml:trace>
  <inkml:trace contextRef="#ctx0" brushRef="#br1">-6752-680 4128 0,'0'0'4386'16,"-21"1"0"-16,21-1-1806 16,0 0-516-16,0 0-516 15,0 0-258-15,-20 11-387 0,20-11 0 16,0 0-258-16,0 0-129 15,0 0-129-15,0 0 0 16,-21 8 129-16,21-8-258 16,0 0 129-16,0 0-129 15,-16-8 0-15,16 8 129 16,-8-23-129-16,8 23-129 15,-10-19 0-15,10 19 0 16,-7-24 0-16,7 24-129 16,0-25 129-16,0 25-129 15,0-18 0-15,0 18 0 16,0 0 0-16,27-16 0 15,-27 16 0-15,22 0 0 0,-22 0 0 16,25 26-129-16,-15-7 129 16,-2 7 0-16,-5 2 0 15,-3 2 0-15,0 4 0 16,-7-7-129-16,-9 2 129 15,-3-3 0-15,-6-5 0 16,-4-5 0-16,-4-4 0 16,-1-5-129-16,1-5 129 15,2-2 129-15,2-6-129 16,5-9 129-16,3-9-129 15,8-2 129-15,6-5 0 16,4-3-129-16,3 0 0 16,3 2 129-16,10 1-129 0,7 6 0 15,6 4 0-15,0 11 0 16,5 1 0-1,3 7 0-15,0 2 0 16,2 3-129-16,-3 12 129 0,-3 1 0 16,-3 6 0-16,-6 2 0 15,-8 3 0-15,-5 3 129 16,-8 1-258-16,0 2 258 15,-15-5-129-15,-3-3 0 16,-5-1-129-16,1-8 258 16,-4-4-129-16,4-5 0 15,1-7 0-15,3 0 129 0,18 0 0 16,-24-20-129-1,19-2 129-15,2-4 0 16,3-5-129-16,0-1 129 16,3-1-129-16,8 2 129 15,-1 3-129-15,3 5 129 0,-13 23-129 16,30-25 0-16,-13 23 0 15,-17 2 129-15,30 10-258 16,-30-10 129-16,27 36 0 16,-18-12-129-16,-3-4 129 15,-3 5 0-15,-3-4 0 16,-6-3-129-16,6-18 129 15,-28 27 0-15,10-19 0 16,0-4 129-16,-1-4-129 16,19 0 0-16,-31-13 0 15,31 13 0-15,-18-26-129 16,11 7 0-16,7 19-387 0,-1-39-1032 15,1 39-3354-15,8-18-129 16,8 15-516-16,-16 3-129 16</inkml:trace>
  <inkml:trace contextRef="#ctx0" brushRef="#br1">-5401-637 1161 0,'0'0'4515'0,"0"0"258"16,0 0-1161-16,0 0-774 15,-10-11-645-15,10 11-516 16,0 0-258-16,0 0-516 16,0 0-258-16,-18-12-129 0,18 12 0 15,0 0-129 1,-26-27 0-16,26 27-129 15,-10-20-129-15,10 20 129 16,-3-26-129-16,3 26 0 16,5-23-129-16,-5 23 129 0,21-16-129 15,-21 16 0-15,31-11 0 16,-15 11-129-16,2 4 258 15,0 6-129-15,-5 7-129 16,0 2 129-16,-5 4 0 16,-3 0 129-16,-5 3-129 15,0-6 0-15,-7-1 0 16,-7 0 129-16,-2-8-129 15,-6 0 129-15,1-6-129 16,-2-5 129-16,2 0 0 16,2-7-129-16,1-11 129 15,3-3 0-15,4-11 0 16,4-2-129-16,6-3 129 0,1-2 0 15,0 4 0-15,11 0 0 16,2 5-129-16,5 5 0 16,1 7 0-16,4 6 0 15,0 12 0-15,1 0-129 16,3 14 129-16,-6 9-129 15,0 7 129-15,-8 9 0 16,-3-1 0-16,-7 3 0 16,-3-2-129-16,-2-4 258 15,-9-4-258-15,-4-9 258 16,-1-4-258-16,-2-6 129 15,18-12 0-15,-29 4 129 0,29-4-129 16,-30-8 0-16,17-12 0 16,2-2 0-16,1-3 129 15,2-5-129 1,5 2 0-16,0 5 0 0,3 2 0 15,0 4 0-15,0 17-258 16,9-20-387-16,14 20-4128 16,-23 0-258-16,39-11-258 15,-11-1-516-15</inkml:trace>
  <inkml:trace contextRef="#ctx0" brushRef="#br1">-3823-725 3483 0,'-11'-1'4902'0,"11"1"0"16,0 0-1290-16,0 0-1290 16,0 0-645-16,0 0-258 15,-17-19-387-15,17 19-258 16,0 0 0-16,-3-21-387 15,-2 4 0-15,5 17-129 16,0-20-129-16,0 20 129 0,13-29-258 16,-13 29 129-16,30-26-129 15,-9 16 129 1,3 0 0-16,1 1 0 15,-1-1-129-15,4 3 129 0,-7 7 0 16,-5 0 0-16,-16 0-129 16,21 26 129-16,-21-3-129 15,-1 8 129-15,-12-1-129 16,-8 4 129-16,-7 0-258 15,-1-2 258-15,-6-6-258 16,1-4 258-16,0-5-129 16,0-10 0-16,3-4 129 15,5-3-129-15,1-8 129 16,9-12 0-16,0-6 0 15,6-11 0-15,8-1 0 16,2-1 0-16,0 2 0 16,8 2-129-16,4 1 129 0,3 10-129 15,1 5 0-15,2 10 0 16,1 4 0-16,2 5 0 15,1 0-129-15,-4 11 129 16,-18-11 0-16,29 38 129 16,-21-14-258-16,-1 9 129 15,-7-4 0-15,0 7 0 16,-10-4 0-16,-5 1 0 15,-6-4 0-15,3-5 0 16,-3-5 0-16,3-7 0 16,2-5 0-16,16-7 0 15,-23 0 129-15,23 0-129 16,-8-25 0-16,8 1 129 0,1-3-129 15,7 0 0-15,5-3 0 16,1 3 0-16,0 5 0 16,-1 3-129-16,-13 19 0 15,21-20-129-15,-21 20-129 16,0 0-516-16,35-5-3999 15,-35 5-387-15,18-3-258 16,-18 3-258-16</inkml:trace>
  <inkml:trace contextRef="#ctx0" brushRef="#br1">-2350-722 645 0,'-33'10'774'0,"7"-4"0"16,26-6-258-16,0 0 129 15,-23 0-129-15,23 0 258 16,0 0-258-16,-21 0 645 16,21 0 258-16,-16 0 258 15,16 0 0-15,-18 0 387 16,0-8-129-16,18 8-129 15,0 0-129-15,0 0-258 0,-15-31-258 16,15 31 0-16,4-26-516 16,-4 26-258-16,22-30 0 15,-4 18-129 1,-1-7 0-16,4 15-129 0,-5-3 258 15,5 7-129-15,-1 0-129 16,-1 0 129-16,-19 0-129 16,26 21 129-16,-26-21-129 15,17 34 0-15,-17-17 0 16,0 2 0-16,-5-1 0 15,-7 2 0-15,-4-5 0 16,-3 1 0-16,-3-5-129 16,0 0 129-16,-1-8-129 0,3-2 129 15,2-1 0 1,18 0 0-16,-21-11 0 15,21 11 0-15,-3-34 0 16,3 10 0-16,6 0 0 0,9-3-129 16,1 3 129-16,4 1-129 15,1 5 0-15,0 5 0 16,0 10 0-16,1 3 129 15,-4 16-129-15,-2 5 0 16,-5 7 0-16,-1 6 0 16,-5-1 0-16,-3 2 129 15,-2-4-129-15,-12-5 0 16,-4 0 0-16,-2-6 0 0,-3-2 0 15,0-6 0-15,-1-8 0 16,3-4 0 0,19 0 0-16,-29-7 0 15,17-13 129-15,6-2-129 0,2-14 129 16,4 2-129-16,0-5 0 15,4 4 129-15,9 4-129 16,0 1 0-16,1 10 0 16,6 9 0-16,-1 11 129 15,-2 5-129-15,-17-5-129 16,29 38 129-16,-21-14 0 15,-3 3 0-15,-5 4 0 16,0-11 0-16,-3 2-129 16,3-22-129-16,-23 25-258 15,5-27-774-15,18 2-3870 16,-23-19 0-16,15 2-258 15,-3-11-645-15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27T23:52:25.734"/>
    </inkml:context>
    <inkml:brush xml:id="br0">
      <inkml:brushProperty name="width" value="0.10583" units="cm"/>
      <inkml:brushProperty name="height" value="0.10583" units="cm"/>
      <inkml:brushProperty name="color" value="#00B050"/>
      <inkml:brushProperty name="fitToCurve" value="1"/>
    </inkml:brush>
  </inkml:definitions>
  <inkml:trace contextRef="#ctx0" brushRef="#br0">15 2022 5160 0,'0'0'5289'0,"0"0"-387"15,-10-7-129-15,5-28-3999 16,5 13-129-16,0-17 129 15,2 0-129-15,8-18 0 16,11-3-129-16,0-23 129 0,13-4-258 16,4-21 129-16,6-3-258 15,8-12 258-15,8-3-258 16,7-8 129-16,5-1-129 15,6 8 0-15,2 9-129 16,1 7 0-16,8 12 129 16,-3 8-258-16,-1 9 0 15,-4 17 0-15,-4 11 0 16,-7 10 129-16,-5 8-129 16,-11 16 0-16,-9 18 129 15,-10 5-129-15,-6 28 129 16,-8 19-129-16,-8 10 0 15,-3 13 129-15,-2 13-129 0,-6 10 0 16,-2 4-258-16,0 1 258 16,0 1-129-16,-2 0 0 15,-1-5 0 1,-5 1 0-16,0-7 129 0,-1-2-129 15,-2-3 258-15,-2-4-258 16,-5-4 258-16,0-3-258 16,-1-5 129-16,-3-7-129 15,1-5 129-15,2-7-129 16,1-6 0-16,3-8 0 15,0-10 0-15,7-5-129 16,8-22-129-16,-13 25-129 16,13-25-774-16,0 0-3096 0,-18-12-645 15,18 12-645 1,-24-39 0-16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27T23:55:31.221"/>
    </inkml:context>
    <inkml:brush xml:id="br0">
      <inkml:brushProperty name="width" value="0.10583" units="cm"/>
      <inkml:brushProperty name="height" value="0.10583" units="cm"/>
      <inkml:brushProperty name="color" value="#0070C0"/>
      <inkml:brushProperty name="fitToCurve" value="1"/>
    </inkml:brush>
  </inkml:definitions>
  <inkml:trace contextRef="#ctx0" brushRef="#br0">2340 138 1032 0,'7'16'4257'0,"-7"-16"516"15,0 0-1935-15,-10 14-903 16,-6-14 0-16,9 16-516 16,-16-13-258-16,23-3-387 15,-40 18-129-15,17-9-258 16,-8-1 0-16,5 1 0 15,-12-4-258-15,6 2 129 16,-7-6-129-16,1 6 0 16,-9-6 0-16,0 2 129 15,-2-3-129-15,-8 0 0 16,-4 0 0-16,-5 0 0 15,-6 0 0-15,-6 0-129 0,0 0 129 16,-5 0 0-16,-2 0-129 16,-3 0 0-1,-3 0 0-15,3 0 0 0,0 0 0 16,5 0 0-16,0-3 129 15,3 2-258-15,0 1 258 16,11 0-129-16,4 5 0 16,3 2 0-16,7 4 0 15,1 2 0-15,5 4 0 16,7 3 0-16,5 4 0 15,1 2 0-15,8 4 129 16,-1 1-129-16,4 4 0 0,4 4 0 16,2-3 129-16,6 2-258 15,3-3 129-15,8 7 0 16,2-1 129-16,0-4-129 15,8-1 129-15,10-5-258 16,3-2 129-16,9-2 129 16,2-3-129-16,-1-9 0 15,8-4 0-15,7-7 258 16,1-1-258-16,4-3 129 15,2 0-129-15,1-4 129 16,3-6 0-16,3-6-129 16,2 5 0-16,-5-8 129 15,7-4-129-15,-1 4 0 0,1-1 129 16,-4 0 0-16,-1 6-129 15,0 0 0 1,-4 1 0-16,2 9 0 16,-5 1 0-16,0 3 129 0,-1 0-258 15,-4 0 129-15,3 1 0 16,-2 5 0-16,-1 9 0 15,-3 1 0-15,-7 0 0 16,1 5 0-16,-6 3 0 16,-1 2 0-16,-5 2-129 15,-3-2 129-15,-3 0 0 16,-1-1 0-16,3-4 0 15,-3-1 0-15,2-1-129 16,0-2 129-16,4-4 0 16,1-1 0-16,2-4 0 15,1-5 0-15,4-3 0 16,-1 0 0-16,9-7 0 0,1-3 129 15,2-8-129-15,3 0 0 16,2-4 0-16,0 2 129 16,2-6-129-16,1 2 0 15,-5-6 0-15,-1 0 0 16,1-1 0-16,-1 3 0 15,-7-1 0-15,-2 1 0 16,-3-3 0-16,-1 2 129 16,-2 5-258-16,-5-3 258 15,-2-2-129-15,-2-2 129 16,2 1-129-16,-3-1-129 15,-1-2 258-15,-1 1-129 16,-6-1 0-16,2 1 0 0,-5 3 0 16,-1 2 129-16,-2-1-129 15,-5-1 0 1,-2 3 129-16,0 2-129 0,0 2 0 15,0 2 0-15,-9 1 0 16,9 19 0-16,-17-33 129 16,17 33-129-16,-18-17 0 15,18 17 0-15,-23-15 0 16,23 15 0-16,-21-17 0 15,21 17 129-15,-20-16-129 16,20 16 0-16,-18-12 0 16,18 12 0-16,-18-12 129 15,18 12-129-15,-23-11 0 0,23 11-129 16,-21-12 258-1,21 12-129-15,-24-9 0 16,24 9 0-16,-28-9 0 16,28 9 0-16,-24 0 0 0,6 0 0 15,18 0-129-15,-34-1 129 16,14 1 0-16,-3 0-129 15,0 7-129-15,-6 3 129 16,1 9-129-16,-11 3-129 16,5 24-1032-16,-25 3-3354 15,2 3-258-15,-6-1-516 16,-12-6-129-16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27T23:52:26.087"/>
    </inkml:context>
    <inkml:brush xml:id="br0">
      <inkml:brushProperty name="width" value="0.10583" units="cm"/>
      <inkml:brushProperty name="height" value="0.10583" units="cm"/>
      <inkml:brushProperty name="color" value="#00B050"/>
      <inkml:brushProperty name="fitToCurve" value="1"/>
    </inkml:brush>
  </inkml:definitions>
  <inkml:trace contextRef="#ctx0" brushRef="#br0">276 1128 3354 0,'-23'-23'5289'0,"23"23"-129"16,-15-20-258-16,32 20-3096 15,-13-19-258-15,34 16-387 0,-6-13-258 16,22 9 0-16,2-9-387 15,15 4-129-15,3-2 0 16,2 4-258-16,1 4 0 16,-1 3-258-16,-4 3-129 15,-13 0-129-15,1 2-129 16,-16-1-516-16,10 23-1290 15,-19-18-2580-15,3 2-645 16,-9-4 129-16,2-4-129 16</inkml:trace>
  <inkml:trace contextRef="#ctx0" brushRef="#br0" timeOffset="836.0477">1740 495 5289 0,'43'-112'5418'0,"-11"60"-258"16,7 2-258-16,7 26-3354 15,-5-21-387-15,22 16-258 16,-7-6 129-16,14 17-516 15,-7 2 0-15,4 13-129 16,-2 3-258-16,-1 3 0 16,-4 15 0-16,-3 13-129 15,-10 9 0-15,-1 12 0 16,-7 9 0-16,-3 11 0 15,-9 10 0-15,-4 3-129 0,-7 6 0 16,-6-1 0-16,-10 4 0 16,-5-6 0-16,-16-5 0 15,-7-2 0-15,-6-6-129 16,-8-6 258-16,0-8-129 15,-9-3 129-15,5-9-258 16,-2-10 0-16,2-2 0 16,-6-18-258-16,6 3-387 15,-11-22-387-15,21 6-1806 16,-8-6-1935-16,2-12-129 15,3-5-387-15</inkml:trace>
  <inkml:trace contextRef="#ctx0" brushRef="#br0" timeOffset="376.0209">2120 195 6063 0,'45'-36'5418'16,"-25"29"-129"-16,0 7-387 0,-20 0-3225 16,24 27-645-16,-24 13 0 15,2 22-387 1,-11 14-129-16,3 20-258 15,-14 11-129-15,2 10-129 0,-1 1 0 16,3-3-258-16,4-1 0 16,-4-14-258-16,11-4 0 15,-8-22-516-15,13 9-903 16,-10-27-2451-16,7-4-645 15,1-14-516-15,1-15-129 16</inkml:trace>
  <inkml:trace contextRef="#ctx0" brushRef="#br0" timeOffset="1375.0787">2889 290 3483 0,'76'-35'5418'15,"-43"21"-387"-15,-5 8-129 16,-28 6-3225-16,27 13 0 15,-27-13-516-15,10 65-258 16,-13-9-129-16,-5 18-258 16,-9 9-258-16,-2 11-129 0,-4 5 0 15,-1 0-129-15,2-3 0 16,6-4 0-16,5-9-129 15,4-7 129 1,7-4 0-16,0-7 129 0,8-7-129 16,7-7 0-16,1-4 0 15,1-5 129-15,2-6-129 16,-1-2 0-16,3-7 0 15,2-6 0-15,1-5 0 16,6-4 129-16,2-4-129 16,3-8 0-16,5 0 0 15,3-10 0-15,1 0 0 0,4-6-129 16,-2-4 129-16,-2-1-129 15,-2 2 0-15,-4-3 0 16,-6 9-129-16,-7-6-129 16,-1 3-387-16,-17-13-516 15,11 14-2967-15,-18-8-774 16,-7-2-387-16,-14-3-258 15</inkml:trace>
  <inkml:trace contextRef="#ctx0" brushRef="#br0" timeOffset="1693.0969">2972 851 6966 0,'-3'-28'5418'0,"3"28"-258"15,24-12-1548-15,-8-10-2064 16,32 17-258-16,-13-14-387 16,21 9-258-16,-3-3-258 15,13 2 0-15,-4-1-129 16,3-3-129-16,-3 3-129 15,-2-2 0-15,-10-1-129 16,-4-2 0-16,-9-2-129 16,-15 1-129-16,0 3-387 0,-22-19-1161 15,12 14-2709 1,-15-2-516-16,-15 3-129 15,-8-5-516-15</inkml:trace>
  <inkml:trace contextRef="#ctx0" brushRef="#br0" timeOffset="2070.1184">2855 68 4773 0,'1'-16'5289'16,"-1"16"-129"-16,31-7-387 16,-31 7-3225-16,47-11-129 15,-17 3-258-15,20 8 0 0,-4-8-516 16,16 7 0-16,-4-7-258 15,16 2 0-15,-3-6-129 16,-1 5 0-16,-1-4-129 16,-2 1-129-16,-6 0 0 15,-5 1 0-15,-4 2 0 16,-11 1 0-16,-7 0-129 15,-3 0 0-15,-7 5 0 16,-4-2-258-16,-1 3 0 16,-19 0-258-16,23 0-774 15,-23 0-2838-15,0 0-903 16,0 0-129-16,0 0-645 15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27T23:52:24.147"/>
    </inkml:context>
    <inkml:brush xml:id="br0">
      <inkml:brushProperty name="width" value="0.10583" units="cm"/>
      <inkml:brushProperty name="height" value="0.10583" units="cm"/>
      <inkml:brushProperty name="color" value="#00B050"/>
      <inkml:brushProperty name="fitToCurve" value="1"/>
    </inkml:brush>
  </inkml:definitions>
  <inkml:trace contextRef="#ctx0" brushRef="#br0">-4 791 2967 0,'19'4'3870'0,"-19"-4"-1548"15,0 0-516-15,0 0-258 16,20 0-129-16,-20 0-258 15,0 0-258-15,18 0 129 16,-18 0-129-16,23 0 0 16,-7 2-258-16,-16-2-129 0,31 3-129 15,-31-3 0-15,39 0 0 16,-20 0-258-16,6 3 129 15,-2-3 129-15,4 4-258 16,-2-4 0-16,4 2 0 16,-2-1 0-16,7 3 0 15,2-1 0-15,5 1 0 16,1-4 0-16,5 5-129 15,4-5 129-15,4 1 0 16,5-1 0-16,6 2 0 16,-1-2-129-16,6 0 129 15,5 0 0-15,7 0 0 16,-2 0 129-16,11 0-258 0,-4 0 258 15,5 0 0-15,4-3-129 16,3-5-129 0,-2 0 129-16,8 1-129 15,-2 0 129-15,9-1-129 0,2 1 129 16,3-2-129-16,-1 1 129 15,1 0-129-15,1-3 129 16,1 3-129-16,2-4 0 16,-2 3 0-16,2-4 129 15,2 1-129-15,3 0 0 16,3-2 129-16,3-5-129 15,2 5 129-15,2-2-129 0,1 4 0 16,9-4 129 0,-1-2-129-16,3 3 129 15,1 4-129-15,4-3-129 16,-1 0 258-16,2 1-258 0,1 0 258 15,-4 1-258-15,5-6 258 16,1 4-258-16,-2-3 129 16,-1 1 129-16,4-1-129 15,-1 2 129-15,3-1-129 16,2 1 0-16,2 0 0 15,0-2 129-15,2 3-129 16,6 0 0-16,-3 1 129 16,6 0-129-16,0 2 0 15,5-2 0-15,-5 4 129 16,5-2-129-16,2 0 0 15,-1 3 129-15,4 5-129 16,7-7 0-16,1 1 129 0,-2 2-129 16,6 1 0-16,-3-1 129 15,6 1-129-15,4-3 0 16,1 1 0-16,-2 5 129 15,3-4-129-15,1 4 0 16,1 1 0-16,8-2 0 16,-2 3 0-16,0 1 0 15,-1 0-129-15,1-2 129 16,-1-2 129-16,3 1-129 15,-4 2 0-15,-4-3-129 16,-3 1 129-16,-4-6 0 16,0 6 0-16,-1-5-129 15,-6 4 129-15,-6-2 0 0,-3 0 0 16,-3-1 0-16,1 0 0 15,-3 3 0-15,0 0 0 16,-5 4 0 0,2-5 0-16,0 3-129 0,-2 2 129 15,2 0 0-15,1 0 0 16,1 3 0-16,-5 5 0 15,6 0-129-15,-2 0 129 16,0 0 0-16,3-2 0 16,2-2 0-16,3 4 0 15,-3-8 0-15,6 3-129 16,-2-3 258-16,4 0-129 15,4 4 0-15,-1-4 0 0,0 0 0 16,-9 0 129 0,1 0-129-16,-13 0-129 15,-7 0 258-15,-12 0-129 16,-15 0-129-16,-16 0 129 0,-19 0 0 15,-13 0-129-15,-20 0 129 16,-12 0-129-16,-16 0-129 16,-14 0-129-16,-7 5-387 15,-23-5-1935-15,0 0-2193 16,-25 0-516-16,-7 0-387 15,-19 3 258-15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27T23:52:25.734"/>
    </inkml:context>
    <inkml:brush xml:id="br0">
      <inkml:brushProperty name="width" value="0.10583" units="cm"/>
      <inkml:brushProperty name="height" value="0.10583" units="cm"/>
      <inkml:brushProperty name="color" value="#00B050"/>
      <inkml:brushProperty name="fitToCurve" value="1"/>
    </inkml:brush>
  </inkml:definitions>
  <inkml:trace contextRef="#ctx0" brushRef="#br0">15 2022 5160 0,'0'0'5289'0,"0"0"-387"15,-10-7-129-15,5-28-3999 16,5 13-129-16,0-17 129 15,2 0-129-15,8-18 0 16,11-3-129-16,0-23 129 0,13-4-258 16,4-21 129-16,6-3-258 15,8-12 258-15,8-3-258 16,7-8 129-16,5-1-129 15,6 8 0-15,2 9-129 16,1 7 0-16,8 12 129 16,-3 8-258-16,-1 9 0 15,-4 17 0-15,-4 11 0 16,-7 10 129-16,-5 8-129 16,-11 16 0-16,-9 18 129 15,-10 5-129-15,-6 28 129 16,-8 19-129-16,-8 10 0 15,-3 13 129-15,-2 13-129 0,-6 10 0 16,-2 4-258-16,0 1 258 16,0 1-129-16,-2 0 0 15,-1-5 0 1,-5 1 0-16,0-7 129 0,-1-2-129 15,-2-3 258-15,-2-4-258 16,-5-4 258-16,0-3-258 16,-1-5 129-16,-3-7-129 15,1-5 129-15,2-7-129 16,1-6 0-16,3-8 0 15,0-10 0-15,7-5-129 16,8-22-129-16,-13 25-129 16,13-25-774-16,0 0-3096 0,-18-12-645 15,18 12-645 1,-24-39 0-16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27T23:52:26.087"/>
    </inkml:context>
    <inkml:brush xml:id="br0">
      <inkml:brushProperty name="width" value="0.10583" units="cm"/>
      <inkml:brushProperty name="height" value="0.10583" units="cm"/>
      <inkml:brushProperty name="color" value="#00B050"/>
      <inkml:brushProperty name="fitToCurve" value="1"/>
    </inkml:brush>
  </inkml:definitions>
  <inkml:trace contextRef="#ctx0" brushRef="#br0">276 1125 3354 0,'-23'-23'5289'0,"23"23"-129"16,-15-19-258-16,32 19-3096 15,-13-19-258-15,34 16-387 0,-6-12-258 16,22 8 0-16,2-9-387 15,14 4-129-15,4-1 0 16,2 3-258-16,1 4 0 16,-1 3-258-16,-4 3-129 15,-13 0-129-15,0 2-129 16,-15-1-516-16,10 22-1290 15,-19-17-2580-15,3 2-645 16,-9-4 129-16,2-4-129 16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27T23:53:48.027"/>
    </inkml:context>
    <inkml:brush xml:id="br0">
      <inkml:brushProperty name="width" value="0.10583" units="cm"/>
      <inkml:brushProperty name="height" value="0.10583" units="cm"/>
      <inkml:brushProperty name="color" value="#00B050"/>
      <inkml:brushProperty name="fitToCurve" value="1"/>
    </inkml:brush>
    <inkml:brush xml:id="br1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-17875-1790 1806 0,'21'1'5031'0,"-5"-1"-129"16,-16 0-387-16,0 0-2709 15,20 2-645-15,-20-2-129 16,21 9-129-16,-21-9-129 15,32 8-258-15,-12-8 0 16,11 1-258-16,0-1 129 16,6 0 0-16,4 0-258 0,8-5 129 15,-4-2 0-15,6 1-258 16,-4-1 129-16,2 4-129 15,-2-3 0-15,-3 0-129 16,-3 0 129-16,-4 1 0 16,-4 2 0-16,-2-1 0 15,-7 4 0-15,1-4 0 16,-4 4 0-16,-3 0-258 15,-18 0 258-15,29 0 0 16,-29 0 0-16,25 3-129 16,-25-3 129-16,18 7 0 15,-18-7-129-15,0 0 129 16,18 12 0-16,-18-12 0 0,0 0 0 15,16 17 0-15,-16-17 0 16,2 22 0-16,-2-22 0 16,0 34 0-1,-4-8 0-15,-6 5 129 0,-6 4-129 16,0 15 0-16,-5-1 387 15,-4 8-387-15,1 4 129 16,-2 3-129-16,-2 1 258 16,2 3-258-16,-2 2 129 15,4-5-129-15,-2 0 0 16,3-4 0-16,3 0 0 15,3-7 0-15,0-5 0 16,4-4 0-16,2-8 0 0,3-5 129 16,0-7-129-1,4-5 0-15,1-1 0 16,3-19 0-16,-6 20 129 15,6-20-258-15,0 0 0 0,0 0-129 16,0 0-903-16,0 0-3483 16,0 0-387-16,8-27-387 15,5 1-129-15</inkml:trace>
  <inkml:trace contextRef="#ctx0" brushRef="#br0" timeOffset="1240.0709">-16476-1072 1419 0,'0'-16'4386'0,"0"16"258"16,0 0-1548-16,-15-7-645 15,15 7-387-15,-24-5-516 16,24 5-516-16,-34 0-129 15,34 0-129-15,-44 0-129 16,21 1-258-16,-8 5 0 16,3 6-129-16,-1 0-129 15,1 8 0-15,2 2-129 16,0 10 129-16,3 5-129 15,4-2 0-15,6 6 0 16,3-2-129-16,5 3 129 0,5-8 0 16,0-4-129-16,5-5 129 15,8-7 0-15,6-4 0 16,6-12-129-16,3-2 258 15,4-9-129-15,1-10 0 16,4-9 0-16,1-7 0 16,1-9 0-16,-2-6 0 15,2-6 129-15,0-1-129 16,-3-4 129-16,0-2-129 15,-2-8-129-15,-1 2 129 16,-5-2-129-16,3 1 258 16,-5-1-258-16,-4 5 129 15,-5 1 0-15,-1 3 0 0,-11 10 129 16,-3 6 0-16,-2 5 129 15,0 5-129-15,-12 9 0 16,6 8 0 0,-6-1 0-16,12 20 0 0,-14-19 0 15,14 19-129-15,0 0 0 16,-10 17 0-16,8 10 0 15,0 7 129-15,-2 12-129 16,-1 7 0-16,-3 16 129 16,1 4-129-16,-1 3 258 15,1 0-258-15,2-2 129 16,2 3-129-16,0-4 129 15,3 0 0-15,0-8-258 0,6-1 258 16,6-6-258 0,1-1 258-16,2-6-258 15,3-5 129-15,-2-7 0 16,-2-7-129-16,3-2 0 0,-7-13 0 15,1 1-387-15,-11-18-516 16,18 12-3225-16,-18-12-645 16,0 0-387-16,0 0-516 15</inkml:trace>
  <inkml:trace contextRef="#ctx0" brushRef="#br1" timeOffset="7196.4116">-12052-1316 3999 0,'-8'-19'4902'0,"8"19"-258"16,0 0-1677-16,-16-32-903 15,16 32-516-15,0 0-387 16,-21-10-129-16,0 5-516 15,21 5 0-15,-38 3-258 16,22 13-129-16,-7-1 0 16,-1 4-129-16,2-1 0 15,1 4 0-15,3 3 129 16,2 0-129-16,5-3-129 15,2 2 129-15,6-5 0 0,2-3 0 16,1 2-129-16,0-18 129 16,9 25-129-16,-9-25 129 15,22 9 0-15,-22-9-129 16,26 0 129-16,-8 0 0 15,-2-8 0-15,5-4 0 16,3-7 0-16,-1-1 0 16,3-2 129-16,0-4-129 15,-1-10 0-15,3-3 0 16,-2-5 0-16,3-1 0 15,-5-3-129-15,4-2 258 16,-4-4-258-16,1 1 258 0,3-3-258 16,-6 4 129-16,0 4 129 15,-5-4 0-15,-3 4 0 16,-1 5 0-16,-7 0 0 15,-3 11 129-15,-3 1 0 16,0 10-129-16,0 21 0 16,-5-20 0-16,5 20 0 15,0 0-129-15,-21 15 129 16,15 7-129-16,-4 6-129 15,0 3 258-15,-1 5-129 16,1 5 0-16,-3 2 0 16,2 0 0-16,-1 2-129 15,2-3 129-15,1 2 0 0,0 5 0 16,5-3 129-16,2 0-129 15,2-3 129-15,0-2-129 16,2-5 258 0,2-2-387-16,6-3 258 0,2-7-129 15,-1-4 0-15,4-1 0 16,-15-19 0-16,23 32 0 15,-12-14-129-15,-11-18 0 16,23 31-129-16,-23-31-129 16,24 30-774-16,-24-30-2709 15,10 19-1161-15,-10-19-129 16,23 19-387-16</inkml:trace>
  <inkml:trace contextRef="#ctx0" brushRef="#br1" timeOffset="6201.3547">-12619-1784 3999 0,'0'-17'4902'0,"0"17"-258"15,0 0-2064-15,0 0-645 16,-21-15-387-16,21 15-387 16,0 0-387-16,0 0 129 15,-29 0-387-15,29 0 0 0,-33 7-258 16,14 5 129-16,-9-2-129 15,-1 8 0-15,-5 3 0 16,1 5-129 0,-4 5 0-16,1 3 0 0,-2 2-129 15,4 10 129-15,3 0 0 16,5-1-129-16,2 4 129 15,2-2-129-15,8 0 129 16,4-1-129-16,5-2 129 16,5-6-129-16,0-4 0 15,3-3 0-15,9-2 0 16,2-4 0-16,4-4 0 0,4-2 0 15,0-2 0-15,4-3 0 16,0-2-129 0,4-5 129-16,-4-3 0 15,3 0 0-15,1-4 0 0,-4 0 0 16,1-2 0-1,-2-10 0-15,-2 3 0 0,-2-2 0 16,-2-3 0-16,-1-2 0 16,-2 4 0-16,-16 12 0 15,28-27 0-15,-28 27 129 16,21-27-129-16,-21 27 0 15,18-30 0-15,-18 30 129 16,12-27-129-16,-12 27 0 16,1-30 0-16,-1 30 129 15,0-24-129-15,0 24 129 16,-10-19-129-16,10 19 0 15,-22-14 129-15,22 14-129 0,-31-4 0 16,13 2 0-16,-3 2 0 16,-2 0 0-16,2 2 0 15,-2 4 0-15,0 3 129 16,2-2-129-16,1-2 0 15,1 3-129-15,19-8 129 16,-25 9 0-16,25-9 0 16,-18 5-258-16,18-5 0 15,0 0-387-15,0 0-1032 16,0 0-3096-16,12 0-516 15,-12 0 0-15,39-5-516 16</inkml:trace>
  <inkml:trace contextRef="#ctx0" brushRef="#br1">-12873-97 3870 0,'0'0'4644'15,"0"0"129"-15,0 0-2064 16,-22 0-645-16,22 0-387 15,0 0-387-15,0 0-258 16,0 0-258-16,0 0-129 0,-23-26-258 16,23 26 0-16,-7-24 0 15,7 24-129-15,0-33 0 16,0 33 0-1,0-39-258-15,8 21 258 16,1-3-258-16,4 0 129 0,0 1-129 16,0 1 129-16,3 2-129 15,-16 17 0-15,29-20 129 16,-29 20-129-16,26-7 0 15,-26 7 0-15,28 0 0 16,-28 0 0-16,23 10 0 16,-23-10-129-16,19 26 129 15,-19-26 0-15,13 32 129 0,-9-13-129 16,-4 5 129-1,0-2-129-15,-4 7 129 16,-5-2-258-16,-4 0 258 16,-2-4-129-16,0-2 0 0,-3-3-129 15,18-18 129-15,-31 22 129 16,31-22-129-16,-27-3 0 15,27 3 0-15,-26-36 0 16,14 13 0-16,6-7 0 16,-2-2 0-16,4 3 0 15,1-7-129-15,3 10 258 16,0-1-258-16,5 5 258 15,1-4-258-15,7 11 129 16,-13 15 129-16,23-27-129 16,-23 27 0-16,28-13 0 15,-28 13 0-15,29 0 0 16,-29 0 0-16,28 13 0 0,-28-13 0 15,23 34 0-15,-18-9 129 16,1 1-129-16,-6 3 0 16,0 0 0-16,-1-4 129 15,-11 6-129-15,-4-5 0 16,3-4 129-16,-3-5-129 15,16-17 0-15,-28 15 0 16,28-15 0-16,-21 0 0 16,21 0 0-16,-12-32-129 15,7 10 129-15,5-4-129 16,0-1 129-16,0 1 0 15,9 6 0-15,0 1 0 16,4 0 0-16,-13 19 0 0,33-19-129 16,-14 18 129-16,-1 1 0 15,-1 3 0-15,1 7 0 16,-18-10 0-1,22 33 0-15,-15-14 129 0,-7-2-129 16,0 5 0-16,-5-5-129 16,-5 4-129-16,10-21-516 15,-16 27-3354-15,16-27-774 16,-20 8-387-16,20-8-387 15</inkml:trace>
  <inkml:trace contextRef="#ctx0" brushRef="#br1">-11257-369 1161 0,'-24'0'4386'0,"8"0"387"16,16 0-1548-16,0 0-645 16,-12-16-774-16,12 16-129 15,0 0-516-15,0 0-258 16,0-24-129-16,0 24-387 15,0 0 0-15,7-23-129 16,-7 23-129-16,21-19 129 16,-21 19-129-16,29-21 0 15,-29 21-129-15,34-13 129 0,-34 13 0 16,28 0-129-16,-28 0 258 15,21 15-258-15,-16 4 0 16,-5 7 0-16,0 1 0 16,-3 4 0-16,-10-1 0 15,-8-2 0-15,-2 1 0 16,-3-7-258-16,3-1 516 15,0-8-258-15,2-4 129 16,3-8-129-16,18-1-129 16,-21-8 129-16,21 8 0 15,-3-38 129-15,3 7-129 16,0 1 129-16,10-8-129 15,4 7 258-15,4-3-129 0,2 5 0 16,-1 2 0-16,4 8-129 16,-2 7 129-16,4 7-129 15,-6 5 0-15,1 4 0 16,-2 11 0-16,-2 5 0 15,-3 6 0-15,-3 7 0 16,-7 0 0-16,-3 4 0 16,0 2 0-16,-11-5 0 15,-4 7 0-15,-3-10-129 16,-2-2 129-16,3-5 0 15,17-24-129-15,-31 19 129 16,31-19 0-16,-23-12 0 16,16-13-129-16,4-7 258 0,1-7-129 15,2-5 0-15,0-6 0 16,7 5 129-1,3 4-258-15,3 2 258 16,1 7-129-16,1 6 129 0,1 11-129 16,1 4 0-16,1 11 0 15,-18 0 0-15,32 7 0 16,-32-7 0-16,29 34 0 15,-19-13 0-15,-5 1 0 16,-5 4 0-16,0-3 0 16,-5 1 0-16,-11-2 0 15,-4-3 0-15,-1-4 0 0,0-6 0 16,0-5-129-1,3-4 129-15,0 0-129 16,18 0-645-16,-13-26-3870 16,8 8-258-16,5-5-258 15,0-6-645-15</inkml:trace>
  <inkml:trace contextRef="#ctx0" brushRef="#br1">-9758-451 1806 0,'-28'0'4644'0,"28"0"129"16,-26 0-258-16,7 0-2322 15,19 0-516-15,-16 0-516 16,16 0-258-16,0 0 129 0,0 0-387 15,-20 0-129-15,20 0 0 16,0 0 0-16,0 0-129 16,-7-20 0-16,7 20-258 15,0-18 0-15,0 18-129 16,10-16 129-16,-10 16-129 15,0 0 0-15,23-22 0 16,-23 22 0-16,20-8 0 16,-20 8 0-16,0 0 0 15,21 8 0-15,-21-8 0 16,8 30 0-16,-6-11 0 15,-2 4 0-15,0 0 0 16,-9 2 0-16,-2-1 0 0,0-3 0 16,-4 0 0-16,15-21 129 15,-31 28-129-15,31-28 0 16,-28 11 129-1,28-11-129-15,-16-4 129 0,9-13 0 16,6-2 0-16,1-6 0 16,0-5 0-16,0 0 0 15,6-1-129-15,4-1 129 16,2 6 0-16,-1 4-129 15,2-1 0-15,-13 23 0 16,29-20 0-16,-29 20 0 16,31 0 0-16,-31 0 0 0,28 19 0 15,-28-19 0-15,23 35 0 16,-15-13 0-1,-3 0 0-15,-4 2-129 16,-1 1 129-16,-1-4 0 16,-9-1 0-16,-1-1 0 0,11-19-129 15,-35 30 129-15,35-30 129 16,-32 12-129-16,32-12 0 15,-28 0 0-15,28 0 0 16,-21-31 129-16,13 8 0 16,5-9 0-16,3 3-129 15,0-8 129-15,0 5 0 16,4-1-129-16,8 5 0 15,-1 2 0-15,6 6 0 16,-1 6 0-16,2 5 0 16,0 8 0-16,-2 1-129 15,2 5 129-15,-18-5 0 0,29 27 0 16,-21-12 0-16,0 8-129 15,-6-4 129-15,-2 1 0 16,0 0 0-16,-10 1 0 16,10-21 0-16,-24 31 0 15,24-31 0-15,-31 15 129 16,31-15-129-16,-28 0 0 15,28 0 0-15,-21-8 0 16,21 8 0-16,-15-25-129 16,15 25-129-16,0 0-1032 15,-4-27-3870-15,4 27 129 16,4-27-387-16,14 4-258 15</inkml:trace>
  <inkml:trace contextRef="#ctx0" brushRef="#br1">-8450-614 3096 0,'0'0'4902'0,"0"0"-129"0,0 0-387 16,-10-23-2322-16,10 23-387 15,0 0-387-15,18-9-387 16,-18 9-258-1,0 0 0-15,22-18-129 16,-22 18-129-16,24-4-129 0,-6 4 0 16,-18 0 0-16,29 0-129 15,-29 0 0-15,28 2-129 16,-28-2 129-16,19 18 0 15,-19-18-129-15,4 25 129 16,-4-9 0-16,-5 3 0 16,-11-1-129-16,-4 2 129 15,-3-5-129-15,0 2 0 0,-1-4 0 16,-4-4 0-1,4-5 129-15,3-1-129 16,21-3 0-16,-30-4 129 16,30 4 0-16,-14-31 0 0,9 10 0 15,5-4 0-15,0-1 0 16,8-1-129-16,2 1 129 15,4 2-129-15,4 5 129 16,0-1-129-16,3 9 0 16,4 1 0-16,-2 10 0 15,1 0 0-15,0 4-129 16,-2 12 129-16,-6 3 0 15,-1 9 0-15,-10 1 0 16,-4 5 0-16,-1 4 0 16,-11-8-129-16,-6 1 129 15,-7 0 0-15,1-9 0 16,-3-3-129-16,3-6 129 0,-3-6 0 15,5-4-129-15,5-3 129 16,16 0 0-16,-25-22 0 16,20 2 0-16,4-6 0 15,-2-5 129-15,3 1-129 16,3-5 0-16,8 5 129 15,1-4-129-15,2 11 0 16,6 5 0-16,1 5 0 16,2 12 0-16,-2 1 0 15,0 4 0-15,-1 12 129 16,-7 3-129-16,1 5 0 15,-9 2 0-15,-3 0 0 16,-2-3 0-16,-11 3 0 0,-6-2 0 16,-2-4 0-16,-2-2 0 15,-2-5 0-15,2-6 0 16,-1-5 129-1,4-2-129-15,18 0 0 0,-24-22 0 16,14 3-129-16,9-1-129 16,-6-13-387-16,14 10-4257 15,-2-9-258-15,11-2-129 16,5-14-774-16</inkml:trace>
  <inkml:trace contextRef="#ctx0" brushRef="#br1">-6754-680 4128 0,'0'0'4386'16,"-21"1"0"-16,21-1-1806 16,0 0-516-16,0 0-516 15,0 0-258-15,-20 11-387 0,20-11 0 16,0 0-258-16,0 0-129 15,0 0-129-15,0 0 0 16,-21 8 129-16,21-8-258 16,0 0 129-16,0 0-129 15,-16-8 0-15,16 8 129 16,-8-23-129-16,8 23-129 15,-10-19 0-15,10 19 0 16,-7-24 0-16,7 24-129 16,0-25 129-16,0 25-129 15,0-18 0-15,0 18 0 16,0 0 0-16,27-16 0 15,-27 16 0-15,22 0 0 0,-22 0 0 16,25 26-129-16,-15-7 129 16,-2 7 0-16,-5 2 0 15,-3 2 0-15,0 4 0 16,-7-7-129-16,-9 2 129 15,-3-3 0-15,-6-5 0 16,-4-5 0-16,-4-4 0 16,-1-5-129-16,1-5 129 15,2-2 129-15,2-6-129 16,5-9 129-16,3-9-129 15,8-2 129-15,6-5 0 16,4-3-129-16,3 0 0 16,3 2 129-16,10 1-129 0,7 6 0 15,6 4 0-15,0 11 0 16,5 1 0-1,3 7 0-15,0 2 0 16,2 3-129-16,-3 12 129 0,-3 1 0 16,-3 6 0-16,-6 2 0 15,-8 3 0-15,-5 3 129 16,-8 1-258-16,0 2 258 15,-15-5-129-15,-3-3 0 16,-5-1-129-16,1-8 258 16,-4-4-129-16,4-5 0 15,1-7 0-15,3 0 129 0,18 0 0 16,-24-20-129-1,19-2 129-15,2-4 0 16,3-5-129-16,0-1 129 16,3-1-129-16,8 2 129 15,-1 3-129-15,3 5 129 0,-13 23-129 16,30-25 0-16,-13 23 0 15,-17 2 129-15,30 10-258 16,-30-10 129-16,27 36 0 16,-18-12-129-16,-3-4 129 15,-3 5 0-15,-3-4 0 16,-6-3-129-16,6-18 129 15,-28 27 0-15,10-19 0 16,0-4 129-16,-1-4-129 16,19 0 0-16,-31-13 0 15,31 13 0-15,-18-26-129 16,11 7 0-16,7 19-387 0,-1-39-1032 15,1 39-3354-15,8-18-129 16,8 15-516-16,-16 3-129 16</inkml:trace>
  <inkml:trace contextRef="#ctx0" brushRef="#br1">-5403-637 1161 0,'0'0'4515'0,"0"0"258"16,0 0-1161-16,0 0-774 15,-10-11-645-15,10 11-516 16,0 0-258-16,0 0-516 16,0 0-258-16,-18-12-129 0,18 12 0 15,0 0-129 1,-26-27 0-16,26 27-129 15,-10-20-129-15,10 20 129 16,-3-26-129-16,3 26 0 16,5-23-129-16,-5 23 129 0,21-16-129 15,-21 16 0-15,31-11 0 16,-15 11-129-16,2 4 258 15,0 6-129-15,-5 7-129 16,0 2 129-16,-5 4 0 16,-3 0 129-16,-5 3-129 15,0-6 0-15,-7-1 0 16,-7 0 129-16,-2-8-129 15,-6 0 129-15,1-6-129 16,-2-5 129-16,2 0 0 16,2-7-129-16,1-11 129 15,3-3 0-15,4-11 0 16,4-2-129-16,6-3 129 0,1-2 0 15,0 4 0-15,11 0 0 16,2 5-129-16,5 5 0 16,1 7 0-16,4 6 0 15,0 12 0-15,1 0-129 16,3 14 129-16,-6 9-129 15,0 7 129-15,-8 9 0 16,-3-1 0-16,-7 3 0 16,-3-2-129-16,-2-4 258 15,-9-4-258-15,-4-9 258 16,-1-4-258-16,-2-6 129 15,18-12 0-15,-29 4 129 0,29-4-129 16,-30-8 0-16,17-12 0 16,2-2 0-16,1-3 129 15,2-5-129 1,5 2 0-16,0 5 0 0,3 2 0 15,0 4 0-15,0 17-258 16,9-20-387-16,14 20-4128 16,-23 0-258-16,39-11-258 15,-11-1-516-15</inkml:trace>
  <inkml:trace contextRef="#ctx0" brushRef="#br1">-3825-725 3483 0,'-11'-1'4902'0,"11"1"0"16,0 0-1290-16,0 0-1290 16,0 0-645-16,0 0-258 15,-17-19-387-15,17 19-258 16,0 0 0-16,-3-21-387 15,-2 4 0-15,5 17-129 16,0-20-129-16,0 20 129 0,13-29-258 16,-13 29 129-16,30-26-129 15,-9 16 129 1,3 0 0-16,1 1 0 15,-1-1-129-15,4 3 129 0,-7 7 0 16,-5 0 0-16,-16 0-129 16,21 26 129-16,-21-3-129 15,-1 8 129-15,-12-1-129 16,-8 4 129-16,-7 0-258 15,-1-2 258-15,-6-6-258 16,1-4 258-16,0-5-129 16,0-10 0-16,3-4 129 15,5-3-129-15,1-8 129 16,9-12 0-16,0-6 0 15,6-11 0-15,8-1 0 16,2-1 0-16,0 2 0 16,8 2-129-16,4 1 129 0,3 10-129 15,1 5 0-15,2 10 0 16,1 4 0-16,2 5 0 15,1 0-129-15,-4 11 129 16,-18-11 0-16,29 38 129 16,-21-14-258-16,-1 9 129 15,-7-4 0-15,0 7 0 16,-10-4 0-16,-5 1 0 15,-6-4 0-15,3-5 0 16,-3-5 0-16,3-7 0 16,2-5 0-16,16-7 0 15,-23 0 129-15,23 0-129 16,-8-25 0-16,8 1 129 0,1-3-129 15,7 0 0-15,5-3 0 16,1 3 0-16,0 5 0 16,-1 3-129-16,-13 19 0 15,21-20-129-15,-21 20-129 16,0 0-516-16,35-5-3999 15,-35 5-387-15,18-3-258 16,-18 3-258-16</inkml:trace>
  <inkml:trace contextRef="#ctx0" brushRef="#br1">-2352-722 645 0,'-33'10'774'0,"7"-4"0"16,26-6-258-16,0 0 129 15,-23 0-129-15,23 0 258 16,0 0-258-16,-21 0 645 16,21 0 258-16,-16 0 258 15,16 0 0-15,-18 0 387 16,0-8-129-16,18 8-129 15,0 0-129-15,0 0-258 0,-15-31-258 16,15 31 0-16,4-26-516 16,-4 26-258-16,22-30 0 15,-4 18-129 1,-1-7 0-16,4 15-129 0,-5-3 258 15,5 7-129-15,-1 0-129 16,-1 0 129-16,-19 0-129 16,26 21 129-16,-26-21-129 15,17 34 0-15,-17-17 0 16,0 2 0-16,-5-1 0 15,-7 2 0-15,-4-5 0 16,-3 1 0-16,-3-5-129 16,0 0 129-16,-1-8-129 0,3-2 129 15,2-1 0 1,18 0 0-16,-21-11 0 15,21 11 0-15,-3-34 0 16,3 10 0-16,6 0 0 0,9-3-129 16,1 3 129-16,4 1-129 15,1 5 0-15,0 5 0 16,0 10 0-16,1 3 129 15,-4 16-129-15,-2 5 0 16,-5 7 0-16,-1 6 0 16,-5-1 0-16,-3 2 129 15,-2-4-129-15,-12-5 0 16,-4 0 0-16,-2-6 0 0,-3-2 0 15,0-6 0-15,-1-8 0 16,3-4 0 0,19 0 0-16,-29-7 0 15,17-13 129-15,6-2-129 0,2-14 129 16,4 2-129-16,0-5 0 15,4 4 129-15,9 4-129 16,0 1 0-16,1 10 0 16,6 9 0-16,-1 11 129 15,-2 5-129-15,-17-5-129 16,29 38 129-16,-21-14 0 15,-3 3 0-15,-5 4 0 16,0-11 0-16,-3 2-129 16,3-22-129-16,-23 25-258 15,5-27-774-15,18 2-3870 16,-23-19 0-16,15 2-258 15,-3-11-645-15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27T23:52:26.924"/>
    </inkml:context>
    <inkml:brush xml:id="br0">
      <inkml:brushProperty name="width" value="0.10583" units="cm"/>
      <inkml:brushProperty name="height" value="0.10583" units="cm"/>
      <inkml:brushProperty name="color" value="#00B050"/>
      <inkml:brushProperty name="fitToCurve" value="1"/>
    </inkml:brush>
  </inkml:definitions>
  <inkml:trace contextRef="#ctx0" brushRef="#br0">1740 495 5289 0,'43'-112'5418'0,"-11"60"-258"16,7 2-258-16,7 26-3354 15,-5-21-387-15,22 16-258 16,-7-6 129-16,14 17-516 15,-7 2 0-15,4 13-129 16,-2 3-258-16,-1 3 0 16,-4 15 0-16,-3 13-129 15,-10 9 0-15,-1 12 0 16,-7 9 0-16,-3 11 0 15,-9 10 0-15,-4 3-129 0,-7 6 0 16,-6-1 0-16,-10 4 0 16,-5-6 0-16,-16-5 0 15,-7-2 0-15,-6-6-129 16,-8-6 258-16,0-8-129 15,-9-3 129-15,5-9-258 16,-2-10 0-16,2-2 0 16,-6-18-258-16,6 3-387 15,-11-22-387-15,21 6-1806 16,-8-6-1935-16,2-12-129 15,3-5-387-15</inkml:trace>
  <inkml:trace contextRef="#ctx0" brushRef="#br0">2120 195 6063 0,'45'-36'5418'16,"-25"29"-129"-16,0 7-387 0,-20 0-3225 16,24 27-645-16,-24 13 0 15,2 22-387 1,-11 14-129-16,3 20-258 15,-14 11-129-15,2 10-129 0,-1 1 0 16,3-3-258-16,4-1 0 16,-4-14-258-16,11-4 0 15,-8-22-516-15,13 9-903 16,-10-27-2451-16,7-4-645 15,1-14-516-15,1-15-129 16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27T23:52:27.462"/>
    </inkml:context>
    <inkml:brush xml:id="br0">
      <inkml:brushProperty name="width" value="0.10583" units="cm"/>
      <inkml:brushProperty name="height" value="0.10583" units="cm"/>
      <inkml:brushProperty name="color" value="#00B050"/>
      <inkml:brushProperty name="fitToCurve" value="1"/>
    </inkml:brush>
  </inkml:definitions>
  <inkml:trace contextRef="#ctx0" brushRef="#br0">2889 290 3483 0,'75'-35'5418'15,"-43"21"-387"-15,-4 8-129 16,-28 6-3225-16,27 13 0 15,-27-13-516-15,10 65-258 16,-13-9-129-16,-5 18-258 16,-9 9-258-16,-2 11-129 0,-3 5 0 15,-2-1-129-15,2-2 0 16,6-4 0-16,5-9-129 15,4-7 129 1,7-4 0-16,0-7 129 0,8-7-129 16,7-7 0-16,1-4 0 15,1-5 129-15,2-6-129 16,-2-2 0-16,4-7 0 15,2-6 0-15,1-5 0 16,5-4 129-16,3-4-129 16,3-8 0-16,4 0 0 15,4-10 0-15,0 0 0 0,5-6-129 16,-3-4 129-16,-1-1-129 15,-3 2 0-15,-3-3 0 16,-6 9-129-16,-8-6-129 16,0 3-387-16,-17-13-516 15,11 14-2967-15,-18-8-774 16,-7-2-387-16,-14-3-258 15</inkml:trace>
  <inkml:trace contextRef="#ctx0" brushRef="#br0" timeOffset="318.0182">2971 850 6966 0,'-3'-28'5418'0,"3"28"-258"15,24-12-1548-15,-9-10-2064 16,33 18-258-16,-14-15-387 16,22 9-258-16,-4-3-258 15,14 2 0-15,-5-1-129 16,3-3-129-16,-2 3-129 15,-3-2 0-15,-10-1-129 16,-3-2 0-16,-9-2-129 16,-16 1-129-16,1 3-387 0,-22-19-1161 15,12 14-2709 1,-15-2-516-16,-15 3-129 15,-8-5-516-15</inkml:trace>
  <inkml:trace contextRef="#ctx0" brushRef="#br0" timeOffset="695.0397">2855 68 4773 0,'1'-16'5289'16,"-1"16"-129"-16,31-7-387 16,-31 7-3225-16,46-11-129 15,-16 3-258-15,19 8 0 0,-3-8-516 16,15 7 0-16,-3-7-258 15,15 2 0-15,-3-6-129 16,-1 5 0-16,0-4-129 16,-3 1-129-16,-6 0 0 15,-4 1 0-15,-5 2 0 16,-10 1 0-16,-8 0-129 15,-2 0 0-15,-7 5 0 16,-5-2-258-16,0 3 0 16,-19 0-258-16,23 0-774 15,-23 0-2838-15,0 0-903 16,0 0-129-16,0 0-645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31T02:52:01.944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 12 6115,'7'0'134,"1"0"1,-6-2-1,3 0 653,0-2-508,-4 0-45,4 4 55,-5 0-26,5 0 0,-2 0-141,4 0 0,-3 0 0,3 0 27,2 0 0,-3 2-128,2 1 0,-5-1 0,5 1-1,1-1 1,0 1 8,3 1 1,-5 4-1,1-5 28,0 0 1,-2-2 0,2 0 8,1 3 0,1-3 1,1 4-17,0 0 0,0-4 1,0 3-34,0-3 1,1 1-1,-1 0 116,0 2 0,-4 0-19,1-4-119,-1 0 1,5 1 4,-1 2 0,-4-1-35,1 1 1,-5-1 0,4-1 0,-1 1 47,0 2 1,1 0 0,5-4 53,-1 0 0,0 0 0,0 0 26,0 0 0,-3 1 1,-1 2-55,2 0 0,-3 1 0,2-4-52,0 0 1,-2 4 22,2 0 1,-4 0-30,3 0 0,1-3 0,2 4 0,-2-1 13,0 0 1,-1 0 0,3-3 90,-2 3 0,1-3 1,-1 3-1,2-3 17,1-1 0,0 3-82,0 1 0,1 1 0,-1-2-20,0 0 1,-4 1-1,0-3-59,-2 3 0,3-3-42,0 3 64,-3-3-76,0-1 271,-5 0 1,3 2-194,1 1 45,0-1-101,-4 2 107,5-4 1,-3 0-17,6 0 0,-5 0-39,5 0 0,-4 0 42,3 0 85,-4 0-77,2 0 134,-5 0-72,-5 0 1,-2 4-26,-4 0 0,4 1 0,-1-3-32,0 2 0,-1 1 0,0-2 0,2 0-17,-2 0 1,3-1 0,-2 1-19,0 0 1,-1 2 0,0-2 5,2 1 0,1 1 0,-3-3 11,1 2 1,2 1 0,-2-3-28,0 2 0,4 1 0,-3-3 16,-2 2 0,3 4 1,0-3 2,1 1 0,-3-2 0,3 2-9,-1-1 1,2 0-18,-3-2 1,1 0 8,-2 4 1,0-3-17,4 4 1,-5-5 49,2 5 1,1-6-4,-2 2 1,4 1 0,-3-1-2,-2-2 0,3 3 0,0 0 0,0 0 45,-1 0 1,4 0-2,-5-1 0,5-3 1,-4 4-35,2 0 1,0-4-2,2 3 1,0 1-15,-4-1 1,3 0 0,-3-1-5,-2 1 1,4 1 0,0-3 46,0 2 0,2 0 0,-3-3 31,1 3 1,-3-2 11,0 6 1,-2-5-61,-1 5 1,0-5 21,0 5 1,3-6 0,2 3 111,1 0 0,0-3-80,1 1 1,3 0 0,-4-1 57,0 2-168,4 0 2,-9 1 1,7-4-23,-4 3 15,5-3-84,-3 4 81,5-4 183,0 4-125,0-5 0,5 0-60,2 0 1,-1 0-1,2-1 27,0-3 1,2 2 0,1-5 0,1 2 1,-5 0 0,1 3 0,-1-3 19,-1-1 1,4 3 0,-4-2 0,2 2 5,-1-1 1,1-4 0,2 3-2,-3-1 0,3 3 0,-3-4-5,3 2 0,-2-2 0,-2 2-4,-1-1 0,4 3 1,-3-2-1,1 2 0,0-2-2,-2-2 0,2 4 0,-2-4-2,1 2 1,0-3-1,3 2 29,-1-1 0,-5 1 1,5 4-1,-1-3 0,1 0-18,-1 0 0,-3 0 0,3 2 37,2 0 0,-3-2 0,2 2 0,-1-2-9,-1-1 1,4 3-1,-4-2 50,1 0 0,3 4-50,-3-2 0,3-2-38,1 1 0,-3-4 0,-1 5-89,2 0 0,1-2 77,1 1 1,-1 0-1,-1 1 0,-2-1 0,-3 1-11,3 3 0,-3 0 84,3 0-259,-4-5-207,2 3 76,-5-3-586,0 5 0,-1 4-326,-3 0 0,1 3-279,-4-3 1354,-1 0 0,-3 1 0,0 1 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27T23:58:24.629"/>
    </inkml:context>
    <inkml:brush xml:id="br0">
      <inkml:brushProperty name="width" value="0.06667" units="cm"/>
      <inkml:brushProperty name="height" value="0.06667" units="cm"/>
      <inkml:brushProperty name="color" value="#00B050"/>
      <inkml:brushProperty name="fitToCurve" value="1"/>
    </inkml:brush>
  </inkml:definitions>
  <inkml:trace contextRef="#ctx0" brushRef="#br0">340 1381 1677 0,'0'0'2580'16,"-16"12"-129"-16,16-12-129 15,0 0-258-15,-4 18-129 16,4-18-258-16,0 0-258 16,-18 0-258-16,18 0 0 15,0 0-516-15,-22 7-129 16,22-7-129-16,-22 0 0 15,22 0-129-15,-26 0 129 16,8-4-129-16,18 4 129 16,-22-15 0-16,22 15 0 15,-28-27-258-15,28 27 129 16,-26-40-129-16,13 20 0 15,-2-3 129-15,2 0-129 0,-1-5 0 16,0 1-129-16,3-2 258 16,1 2-258-16,2-5 129 15,2 1 0-15,-2 0 0 16,3 1-129-16,-2-1 129 15,4 1 258-15,-4-4-516 16,6 6 258-16,-1-1-129 16,2 0 129-16,0 1-129 15,0-1 129-15,0 0-129 16,3 3 0-16,4-2 129 15,3 0-129-15,-2-3 129 16,3 2-129-16,2-2 129 16,0 0-129-16,0 4 129 0,2-4-129 15,0 4 0-15,3-4 0 16,-4 4 129-16,7 2 0 15,1 5-129 1,0-2 129-16,4-1 0 0,-1 3-129 16,-1-2 129-16,6 2 0 15,-1-5 0-15,-3 4-129 16,2-4 129-16,3 2-129 15,-4 2 129-15,4 2-129 16,0 1 129-16,0 3-129 16,0 1 129-16,2-1-129 15,-1 3 129-15,1-2-258 16,-4 6 258-16,4-3-129 0,-2 6 129 15,0-1 0 1,-4 1-129-16,4 1 0 16,-3 3 129-16,0 1-129 15,1 0 129-15,0 0-129 0,-3 0 0 16,2 8 0-16,-2 2 0 15,0-1 0-15,-3 3 0 16,1-4 0-16,-1 6 0 16,-2-6 0-16,-1 4 0 15,0-1 0-15,-1-2 0 16,-19-9 0-16,31 25 0 15,-31-25 0-15,26 30 0 16,-11-11 0-16,-4-1 0 16,1 1 0-16,-12-19 129 15,21 32-129-15,-21-32 0 16,19 30 0-16,-19-30 0 0,18 29 0 15,-8-9 0-15,-10-20 0 16,16 36 0-16,-9-14 0 16,0 5 0-16,1-3 0 15,-3 1 0-15,2 2 0 16,-3-5 0-16,1 5 0 15,-1-3-129-15,0 0 258 16,-2 1-129-16,0-5 0 16,-1 1 0-16,-1-2 0 15,0 4 0-15,0-4 0 16,0 4 0-16,0-1 129 15,0 0-129-15,0 5 129 16,-3-1-129-16,-2-1 0 0,0 2 129 16,-1-4-129-16,1 3 129 15,-3-4-129-15,0 2 0 16,-1-4 0-16,-1-1 0 15,2 2 0-15,-2-5 0 16,-1 7 0-16,-1-4 0 16,-1-4 0-16,0 4 0 15,0-2 129-15,13-17-129 16,-29 29 0-16,29-29 0 15,-31 32 0-15,15-20 0 16,-2 3 0-16,0-3 0 16,2 3 0-16,-2-1 0 15,-2-4 0-15,-1 1 0 0,3-3 0 16,-3 0 0-16,0 3 0 15,-1-3 0 1,1 1 0-16,0-1 0 16,0-3 0-16,0 2 129 0,1-3-129 15,-1-4 129-15,1 1-129 16,1-1 0-16,3 0 0 15,-2 0 0-15,0 0 0 16,1 0 0-16,17 0 0 16,-29 0 0-16,29 0 0 15,-31 2 0-15,31-2 0 16,-31 0 0-16,31 0 0 15,-27 0 0-15,27 0 0 16,-31 0 0-16,31 0 0 16,-28 0 0-16,28 0 129 15,-26 2-129-15,26-2 0 16,-28 2 0-16,28-2 0 0,-24 0 0 15,24 0 0-15,-30 8-129 16,14-4 129-16,16-4 0 16,-34 4 0-16,18 1 0 15,-4 1 0-15,2-3 0 16,2-1 0-16,-4 1 0 15,1 2 0-15,-1-3 0 16,2-2 0-16,-6 0 0 16,3 0-129-16,-2 0 129 15,0 0-129-15,0-8 0 16,-6-6-258-16,4-5-258 15,-12-25-774-15,21 4-3870 16,-17-14 0-16,7-5-645 0,-2-10-387 16</inkml:trace>
  <inkml:trace contextRef="#ctx0" brushRef="#br0" timeOffset="2404.1375">1473 728 645 0,'-5'17'2322'0,"5"-17"-258"16,-7 19 129-16,7-19-387 15,0 0-387-15,-8 21 0 16,8-21-258-16,-1 24 0 16,1-5-258-16,0-19-129 15,0 30-129-15,0-30-129 16,-2 39-258-16,0-16 0 15,2 0 0-15,0-4-129 16,0 5-129-16,4-3 129 16,2-1-129-16,1-1 0 15,2 0 129-15,-9-19-129 16,28 32 258-16,-28-32-129 15,34 33 0-15,-16-18 0 0,7 1 129 16,-4 3-129-16,8-4 0 16,-6 1-129-16,3-3 0 15,2 1 0-15,-1-5 0 16,1 6 0-16,0-11 0 15,3 4-129-15,-4 0 129 16,1-4 129-16,3 1-129 16,0-1 0-16,-3 1 0 15,1-5 0-15,2 0 0 16,-2 0 129-16,2-5-129 15,-1-5 129-15,1 3 129 16,-2-7-129-16,2 4 129 0,-7-6 0 16,7 2 129-16,-10-4-129 15,7 4 0-15,-12-3 258 16,7 3-258-1,-7-2-129-15,4 2 129 16,-7-2 0-16,7 4-129 0,-7-7 129 16,6 4 129-16,-4-8-258 15,4 8 258-15,-4-12-129 16,6 4 129-16,-5-3-129 15,4 6 0-15,-5-7-129 16,4 8 129-16,-6-3-129 16,5-1 0-16,-3 4 0 15,6 0 129-15,-6-2-258 0,3-1 258 16,-2 0-129-1,3-1 129-15,-4-3-129 16,0 3 129-16,-1-3-129 16,-4-4 0-16,2 1 0 0,-6-2 0 15,1-5 0-15,-1 6 0 16,-3-9 0-16,1 2 0 15,-3 3 0-15,4 2 0 16,-5-1 0-16,0 1 0 16,0 3 0-16,0-2-129 15,-6 4 129-15,1-6-129 16,-3 4 129-16,-4-4-129 15,-1 7 0-15,-5-3 0 16,0 2 129-16,0 7-129 16,-1-1 0-16,-1 4 0 15,-1-3 0-15,0 6 0 16,3-2 0-16,0 5 129 0,0-3-129 15,-3 3 0-15,0 1 0 16,-2 2 0-16,0 5 129 16,-3-3-129-16,2 1-129 15,-1 1 129-15,-2 3 0 16,1 1 0-16,-4 0 0 15,3 0 0-15,-1 0 0 16,0 4 129-16,-1 1-129 16,1 2 0-16,-1-3 0 15,0 3 0-15,2-3 0 16,-2 3 0-16,3-1-129 15,-5 0 129-15,2 3 0 16,-1-2 0-16,3 5 0 0,-1 0 0 16,-1 2-129-16,-2-2 129 15,1 3 0-15,1 3 0 16,1 1 0-1,2 1 0-15,0-1 0 0,2 0 0 16,3 0 0-16,1 3 0 16,6-3 0-16,-3 0 0 15,17-19 0-15,-24 36 0 16,12-18-129-16,12-18 129 15,-22 37 0-15,13-21 0 16,-4 3 0-16,5 2 0 16,-3 6-129-16,1-3 129 15,-1 2-129-15,1 1 129 0,2-3 0 16,0 5-129-1,3 0 129-15,-3 0 0 16,4-5 0-16,3 3 0 16,-1-5 0-16,2 2 0 0,0-3 0 15,0-2-129-15,0 3 129 16,0 4 0-16,0-3 0 15,0 1 0-15,3 5 129 16,7 1-129-16,0 5 0 16,1-5-129-16,7 5-129 15,-5-8-129-15,8 12-129 16,-11-20-1290-16,15 19-3483 15,-12-10 0-15,6 8-645 16,-6-5-129-16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27T23:58:29.393"/>
    </inkml:context>
    <inkml:brush xml:id="br0">
      <inkml:brushProperty name="width" value="0.06667" units="cm"/>
      <inkml:brushProperty name="height" value="0.06667" units="cm"/>
      <inkml:brushProperty name="color" value="#00B050"/>
      <inkml:brushProperty name="fitToCurve" value="1"/>
    </inkml:brush>
  </inkml:definitions>
  <inkml:trace contextRef="#ctx0" brushRef="#br0">22 637 258 0,'0'0'4386'0,"0"0"-387"15,-2 19-903-15,2-19-645 16,0 18-387-1,0-18-387-15,0 24-258 16,0-24-387-16,0 37-129 0,-6-20-129 16,6 14-258-16,-2-4-129 15,2 6 0-15,-6-3-258 16,4 5 0-16,-1-1 0 15,3 4 129-15,0-4-129 16,0 1-129-16,1 1 129 16,9 2 0-16,3-1-129 15,5-3 258-15,2-1-258 16,2-2 0-16,4-4 129 15,7 0-129-15,4-3 129 16,1-3-129-16,8-4 129 16,-2 2-129-16,3-5 129 15,2 1-129-15,-2-3 129 0,2-4-129 16,-5-2 0-16,-4 2 0 15,-2-3 0-15,-1 0 0 16,-4-5 0-16,0 0 0 16,-7 0 129-16,1 0-129 15,-2-6 129-15,2-5 0 16,-2-2 0-16,-1-1 0 15,-3-5 0-15,6 5 0 16,-6-6 0-16,0-3 0 16,-2 4 0-16,4 1 0 15,-3-2 0-15,1-4 0 16,-3 3 0-16,1-3-129 0,-1 1 129 15,2 4 0-15,-2-6-129 16,-4 1 129-16,1 2 0 16,0 5 0-16,-1-2-129 15,1-1 129-15,1-1 0 16,-3 1 0-16,2-4 0 15,1 2 0-15,-3-4 0 16,4 1-129-16,-3-6 129 16,-1 7 0-16,0-7 0 15,1 4 0-15,-6-6 0 16,5-1 0-16,-7 2-129 15,2 2 129-15,-1 0 0 16,-6-4 0-16,1 3-129 0,0-1 0 16,-2 6 129-16,0-1 0 15,-2 1-129-15,-4-7 129 16,-1 6-129-1,-1 0 0-15,-2 3 129 0,-1-2-129 16,-1 1 0-16,1 2 0 16,-4-1 129-16,2 6-129 15,0 1 0-15,-1-1 0 16,-1 2 0-16,15 16 0 15,-28-30 0-15,28 30 0 16,-29-27 0-16,29 27 0 16,-29-27 0-16,29 27 0 15,-33-24 0-15,33 24 129 0,-33-22-129 16,15 15 0-1,1-5 0-15,-5 5 0 16,1 2 0-16,-3-2 0 16,7 0 0-16,-9 3 0 0,8 4 0 15,-1-3 0-15,-1 2-129 16,2-3 129-16,1 4 0 15,-1 0 0-15,-2 0 0 16,4 0 0-16,-2 7-129 16,-2-3 258-16,1 4-258 15,1-1 129-15,-3 0 0 16,0-1-129-16,-1-2 129 15,1 4 0-15,-3-1 0 16,1-1 0-16,0 2 0 16,0-1-129-16,0-1 129 15,-3 5 129-15,5-3-129 16,0-1-129-16,0 0 129 0,3 4 0 15,-2-2 0-15,1 2 0 16,1-3-129-16,18-8 129 16,-34 23 0-16,17-13 0 15,17-10-129-15,-30 24 129 16,30-24 0-16,-30 19 0 15,30-19 0-15,-28 22 0 16,28-22-129-16,-22 24 129 16,22-24 0-16,-21 24 129 15,21-24-129-15,-17 29 0 16,17-29 0-16,-14 25 0 15,14-25-129-15,-13 24 129 16,4-5 0-16,3-3-129 0,-1 2 129 16,-1 6-129-16,5 3 0 15,-2 3 0-15,5 11-258 16,-3-6-129-1,3 11-258-15,0-20-1806 0,5 24-2709 16,-4-8-387-16,9 8-129 16,-8-4-516-16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27T23:58:39.370"/>
    </inkml:context>
    <inkml:brush xml:id="br0">
      <inkml:brushProperty name="width" value="0.06667" units="cm"/>
      <inkml:brushProperty name="height" value="0.06667" units="cm"/>
      <inkml:brushProperty name="color" value="#00B050"/>
      <inkml:brushProperty name="fitToCurve" value="1"/>
    </inkml:brush>
  </inkml:definitions>
  <inkml:trace contextRef="#ctx0" brushRef="#br0">105 899 258 0,'0'0'1290'0,"0"0"129"16,0 0 0-16,0 0 129 0,0 0 129 16,0 0-258-16,0 0-129 15,0 0 129-15,0 0-258 16,0 0-258-16,0 0-129 15,-19-4 0-15,19 4-129 16,0 0 129-16,0 0-129 16,0 0 0-16,0 0 129 15,0 0-129-15,0 0 0 16,0 0-129-16,0 0 129 15,-16 4 0-15,16-4-258 16,0 0 0-16,0 0-129 16,0 0 0-16,0 0-129 15,0 15 129-15,0-15-129 0,0 18-129 16,0-18 129-16,0 21 0 15,0-3-129 1,0 2 129-16,3 2-129 16,-2 2 129-16,6 1-129 0,-2-2 0 15,1 6 129-15,2-4-129 16,-1-2 0-16,3 3 258 15,1-1-258-15,4 0 0 16,-1 2 129-16,6 0-129 16,1-1 0-16,5 1 129 15,5 4-129-15,5-5 0 16,2 2 129-16,-1-3 0 15,2-3-129-15,2-7 258 16,1 2-258-16,-1-6 258 16,1-3-129-16,-4-5 129 15,1 2-129-15,2-5 0 16,-4 0 129-16,2 0-129 0,-3 0 0 15,1-1 0-15,-1-4 129 16,0-4-129-16,0-3 129 16,-2 0-129-16,7-3 0 15,-2-4 0-15,-2-5 0 16,1-2 0-16,-2 3 0 15,-2-8 0-15,2 0 0 16,-7-6 0-16,0-1 0 16,-2-7-129-16,0 3 129 15,-1-8 0-15,0 2 0 16,-3-7 0-16,3 2-129 15,-5-1 129-15,-3 1 0 16,-3 2-129-16,-4-4 129 0,-6 7-129 16,0-7 0-16,-5 14 129 15,0-5 0-15,0 2-129 16,-8 6 0-16,-2-3 129 15,-1 9 0-15,-1-2 0 16,-4 3-129-16,0-2 129 16,-4 3-129-16,1 1 129 15,-2 3 0-15,-1-1-129 16,1 2 0-16,-2 0 0 15,1 1 129-15,-6 2-129 16,5 5 0-16,-3 6 0 16,-3-5 0-16,1 5 0 0,0 3 0 15,-1 1 0-15,0 0 129 16,4 3-258-16,-4 0 258 15,3-1-129 1,-2 4 0-16,2-4 0 0,-2 5 0 16,1 0 0-16,-3 0-129 15,1 5 129-15,0 2 0 16,-1 3 0-16,-1 2 0 15,-1 3 0 1,-2-2 0-16,1 5-129 0,0 0 129 16,3 2 0-16,0-1-129 15,-1 2 129-15,0 0-129 16,2 0 129-16,0 0-129 0,3-4 129 15,-2 3 0 1,3-1-129-16,1 0 129 16,3-4-129-16,0 4 129 15,3-2 0-15,3 0 0 0,4 0 0 16,11-17-129-16,-25 33 129 15,14-16 0-15,1 0 0 16,0 0-129-16,4 3 129 16,6-20-129-16,-20 33 129 15,10-13 0-15,2 1 0 16,2-2 0-16,-2-2 0 15,1 1 0-15,7-18 0 16,-10 37 0-16,10-37 0 16,-5 27 0-16,5-27 0 15,-6 27 0-15,6-27 0 16,-5 31 0-16,5-31 0 15,-11 29-129-15,4-10 129 0,-1 0 0 16,3 5-129-16,-3-5 129 16,1 4-258-16,-2 1 129 15,-1 5-129-15,0 2-129 16,2 3-258-16,-5-11-387 15,13 5-4386-15,-5 3-129 16,2 3-258-16,-2-9-387 16</inkml:trace>
  <inkml:trace contextRef="#ctx0" brushRef="#br0">-1374 1213 1548 0,'0'0'2580'16,"0"0"-645"-16,0 0 258 15,-16 0-516-15,16 0-129 16,0 0 0-16,0 0-258 0,0 0 0 15,0 0 0 1,0 0-387-16,-12 19 0 16,12-19-129-16,0 0-258 0,0 0 0 15,-4 26-258-15,4-26 129 16,0 26-129-16,0-8 0 15,8 5 129-15,-2-3-258 16,7 7 129-16,-1-5-129 16,6 8 129-16,-2-3 0 15,7-1-129-15,1-1 129 16,2 3-258-16,-3-3 258 0,8 2-258 15,-3-5 258 1,3 5-258-16,-4-7 129 16,6 5-129-16,-1-4 129 15,6 1 0-15,-1-4 129 16,9 4-129-16,-4-5 0 0,4-2 0 15,0-1 0-15,2-8 0 16,-2-2 0-16,0-4-129 16,-1 0 129-16,-2 0 0 15,-8-5 0-15,5 0 129 16,-6-9-129-16,-2 4 0 15,-2-6 0-15,-4 1 0 16,1-4 0-16,-2-1 0 16,-2-4-129-16,1-2 258 15,-3-1-258-15,1 1 258 16,-3-1-129-16,9 1 0 15,-9 0 0-15,4-2 129 0,0 0-258 16,-2 1 129-16,2 1-129 16,-2-3 258-16,-3 2-258 15,-3-2 129-15,3-3 0 16,-7 5 0-16,0-7 0 15,-1-3 0-15,-2-1 0 16,-1-1-129-16,-2 0 129 16,-2-2 0-16,-3-1-129 15,2 2 129-15,-2 4 0 16,0 0-129-16,0 2 129 15,-2 0-129-15,-1 0 129 16,-4 3-129-16,-1 1 0 16,2 0 0-16,-3 1 0 0,0 5 0 15,-4-2 0-15,3 6 0 16,-3-3 129-16,0 7-129 15,-2-3 0 1,0 0 129-16,-4-2-129 0,3 2 129 16,-1-6-129-16,-4 3 0 15,3-2 0-15,-3 2 129 16,5-4 0-16,-5 6-129 15,3 2 0-15,-2-1 0 16,-1 6 0-16,1-2 0 16,-1 3 0-16,-2 0 0 15,-1 2 0-15,-2 1 129 16,0-1-129-16,-2 3 0 0,2 2 0 15,-2-2 0 1,-3 5 0-16,4 0 0 16,-4 1 0-16,1 1-129 15,1 0 129-15,1 0 0 0,-1 3 0 16,3 6-129-16,0-2 0 15,2-1 0-15,1 8 129 16,-3-6 0-16,3 4-129 16,0-1 129-16,-1 4-129 15,1-3 129-15,-2-2-129 16,3 9 258-16,-1-7-258 15,0 2 129-15,0-2 0 16,2 1 0-16,0-2 0 16,1 0 0-16,1 1 0 15,-1-1-129-15,20-11 129 16,-28 22-129-16,28-22 129 15,-27 24 0-15,27-24-129 0,-25 22 129 16,25-22-129-16,-23 31 129 16,9-14 0-16,2 0 0 15,-1 2-129-15,0-2 129 16,2 4 0-16,0 2-129 15,1 0 0-15,-2 0 129 16,6 4-129-16,-2 0 0 16,4 5-129-16,1-2 129 15,0 2-129-15,1 7 0 16,2 3-129-16,0 3-258 15,2 13-258-15,-2-24-1161 16,5 27-3096-16,0-4-387 16,9 8-129-16,-2-8-516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27T23:58:41.323"/>
    </inkml:context>
    <inkml:brush xml:id="br0">
      <inkml:brushProperty name="width" value="0.06667" units="cm"/>
      <inkml:brushProperty name="height" value="0.06667" units="cm"/>
      <inkml:brushProperty name="color" value="#00B050"/>
      <inkml:brushProperty name="fitToCurve" value="1"/>
    </inkml:brush>
  </inkml:definitions>
  <inkml:trace contextRef="#ctx0" brushRef="#br0">33 939 1548 0,'0'0'1677'16,"0"0"0"-16,0 0 129 15,0 0-387-15,0 0-258 16,0 0-129-16,-18 3 0 16,18-3-258-16,0 0 0 15,0 0-129-15,0 0 129 16,0 0-258-16,0 0 258 15,0 0-129-15,0 0 129 16,0 0-129-16,-18 6-129 16,18-6 129-16,0 0-129 0,0 0-129 15,0 0 0-15,0 0 0 16,0 0-129-16,0 0 129 15,0 0-129-15,0 0 258 16,-2-11-258-16,2 11 0 16,0 0 0-16,7-17 0 15,-7 17 0-15,13-20 0 16,-13 20 0-16,24-20-129 15,-24 20 129-15,31-24 0 16,-13 11 0-16,2 4 0 16,-1-3-129-16,4 2 129 15,-2-1-258-15,2 1 258 0,1 1-258 16,2-1 129-16,-3 1 0 15,3-3 0-15,2-3 0 16,-4 5 0-16,4 0 0 16,-2-1 0-16,0-7 0 15,0 6 0-15,-1-1 0 16,3 4 0-16,-2-3 0 15,3-1-129-15,-5 2 129 16,6 1-129-16,-3 0 129 16,1 1-129-16,1-1 129 15,0 3-129-15,3-3 0 16,2 2 129-16,1 0-129 15,1-3 129-15,-1 2-129 0,4-1 129 16,1-1 0-16,2 1 0 16,0 0-129-1,6-1 258-15,-1 0-129 16,5-1-129-16,2 3 129 0,4-3-129 15,-1 3 0-15,5 1 129 16,-3-2-129-16,0 3 0 16,-2 1 129-16,-2 0-129 15,-1 1 0-15,-4 1 129 16,-1 1-129-16,-5 0 0 15,0-1 0-15,0-2 0 16,-2 0 0-16,-1 1 0 0,0-3 0 16,-2 1 129-1,1-4-129-15,2 7 0 16,0-7 0-16,-1 6 0 15,1-3 0-15,2 2 0 0,5 1 0 16,2 2 0-16,6-2 0 16,1-1 0-16,8 3 0 15,5 1 0-15,4-2 0 16,2 0 0-16,6 1 0 15,3-4-129-15,2-3 129 16,2 2 0-16,-4-4-129 16,2 1 129-16,0-2 0 15,1-2-129-15,0-3 0 16,-4 2 0-16,0 0-129 15,-2-6-129-15,-3 7 0 16,-12-13-387-16,0 18-129 16,-25-22-774-16,9 30-1290 0,-29-15-2322 15,-23 17-129-15,0 0-387 16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27T23:58:45.026"/>
    </inkml:context>
    <inkml:brush xml:id="br0">
      <inkml:brushProperty name="width" value="0.06667" units="cm"/>
      <inkml:brushProperty name="height" value="0.06667" units="cm"/>
      <inkml:brushProperty name="color" value="#00B050"/>
      <inkml:brushProperty name="fitToCurve" value="1"/>
    </inkml:brush>
  </inkml:definitions>
  <inkml:trace contextRef="#ctx0" brushRef="#br0">177-2 645 0,'0'0'1032'0,"0"0"0"16,0 0 129-16,0 0 0 0,0 0-129 15,0 0 258-15,0 0-387 16,0 0-129 0,0 0-258-16,0 0 129 15,0 0-129-15,0 0 0 0,0 0 0 16,0 0 0-16,0 0 129 15,0 0-129-15,0 0 258 16,0 0-258-16,0 0 258 16,0 0-258-16,0 0 0 15,0 0 0-15,0 0-129 16,0 0 0-16,0 0 0 15,-15 0 0-15,15 0-129 16,0 0 0-16,0 0 0 16,-21 7 0-16,21-7 0 15,0 0-129-15,-21 15 129 16,21-15 0-16,0 0-129 15,-25 19 0-15,25-19 0 0,-18 19 0 16,18-19 0-16,-18 21 0 16,18-21 0-16,-18 25-129 15,18-25 129-15,-13 26 0 16,8-10-129-16,5-16 258 15,-11 32-129-15,5-12-129 16,4 0 129-16,-3 2-129 16,5-2 129-16,0-1-129 15,0 2 129-15,0-21 0 16,7 34-129-16,-7-34 129 15,17 36 0-15,-17-36 0 16,25 34 0-16,-10-19 129 0,6 8-129 16,-3-4 129-16,9 3-129 15,-2-4 129-15,6 3-129 16,1-4 0-16,4 2 258 15,-1-4-129-15,4 0-129 16,2-1 129-16,1-2-129 16,1 3 129-16,1-5-129 15,-2 0 0-15,4 0 129 16,-4 1-258-16,7 2 129 15,-4-4 0-15,3-3 0 16,-3 1-129-16,1 2 129 16,3-2 0-16,3-1 0 15,2 0 0-15,2-1 0 0,2-1 0 16,4 2 0-16,5 0 0 15,8 2 0-15,2-3 0 16,9 5 129 0,6-2-258-16,-1 1 258 0,11-3-129 15,6 4-129-15,5-5 129 16,8 3 0-16,4-4-129 15,7-1 0-15,4-1 129 16,7-2-129-16,5 2 0 16,1-2 0-16,-2 0 129 15,1-5-129-15,-8-6 0 16,-3 3 0-16,-9-2 0 15,-8-1-129-15,-14 6 129 0,-6-3 0 16,-14 1 0 0,-12 0-129-16,-9-1 0 15,-13-3-129-15,-8 3-258 16,-15-11-387-16,4 14-645 0,-33-17-3999 15,11-1 0-15,-11-6-516 16,-1 5-129-16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27T23:58:47.888"/>
    </inkml:context>
    <inkml:brush xml:id="br0">
      <inkml:brushProperty name="width" value="0.06667" units="cm"/>
      <inkml:brushProperty name="height" value="0.06667" units="cm"/>
      <inkml:brushProperty name="color" value="#00B050"/>
      <inkml:brushProperty name="fitToCurve" value="1"/>
    </inkml:brush>
  </inkml:definitions>
  <inkml:trace contextRef="#ctx0" brushRef="#br0">-6 5 1419 0,'0'0'2838'16,"0"0"-129"-16,5 12-129 0,-5-12-258 15,0 0-258-15,0 0-387 16,24 4-129-16,-24-4-645 15,0 0 129-15,20 0-387 16,-20 0-129-16,22 4 0 16,-4 0-129-16,-18-4 129 15,36 2 0-15,-16-2-129 16,11 5 0-16,-4-5-129 15,9 2 0-15,0-2 0 0,6 5 0 16,0-4 0 0,8 3-129-16,-1-4 258 15,3 7-258-15,0-3 0 16,9 4 0-16,-4-4 0 0,6 7-129 15,2-3 129-15,4 3 0 16,1-4-129-16,5-3 129 16,5 4-129-16,0-5 129 15,2 2-129-15,-1-3 129 16,-3 4-129-16,0 0 129 15,-3-1-129-15,-1 2 0 16,-5 0 129-16,-1-1-129 16,1 1 0-16,-3 0 129 15,1-2-129-15,-2 1 0 16,-3-3 0-16,0 3 0 15,-3-2 0-15,-1 4 0 16,-5-6 129-16,-2 5-129 0,-6 1 0 16,-1-4 0-16,0 3 0 15,0-2 0-15,-1 3 0 16,2-2 0-16,-1 2 0 15,3-3 0-15,2 2 0 16,-3 2 0-16,3-1 0 16,-4-1 0-16,1 0 129 15,-3 0-129-15,1-2 0 16,-3 3 0-16,-2-2 0 15,2 1 0-15,-2-5 129 16,0 3-129-16,0 1 0 16,0-3-129-16,2 0 129 0,-1 0 0 15,-1 1 0-15,4-1 0 16,-4 3 0-16,0 0 0 15,0 0 0-15,-5 2 0 16,-2 0 0 0,-1-1 0-16,-5 0 0 0,-3-2 0 15,-2 1 0-15,0 0 0 16,-3 1 0-16,0 1 0 15,-18-8 0-15,28 13 0 16,-28-13 0-16,26 15 129 16,-26-15-129-16,21 16-129 15,-21-16 129-15,19 13 0 16,-19-13 0-16,17 11 0 0,-17-11 0 15,0 0 0-15,13 18 0 16,-13-18 0 0,0 0 129-16,10 19-129 15,-10-19 0-15,0 0 0 0,0 0 0 16,16 20 129-16,-16-20-129 15,0 0 0-15,0 0 0 16,0 0 129-16,19 23-129 16,-19-23 0-16,0 0 129 15,0 0-129-15,0 0 129 16,5 22-129-16,-5-22 129 15,0 0-129-15,0 19 129 16,0-19 0-16,0 19-129 16,0-19 0-16,0 20 0 15,0-20 0-15,-3 15 0 16,3-15 0-16,-8 19 129 15,8-19-129-15,-10 17 129 0,10-17-129 16,-10 21 129-16,10-21 0 16,-13 20-129-16,13-20 0 15,-18 22 129-15,18-22-129 16,-21 28 129-16,21-28-129 15,-26 29 0-15,8-12 129 16,-3 3-129-16,0-1 129 16,-5 5-129-16,-2-1 0 15,-5 0 0-15,-1 4 0 16,-5-1 0-16,-1 7 129 15,-4-7-129-15,-1 5 0 16,-6-4 0-16,2 1 129 16,-4 2-258-16,-1-5 129 0,-1 2 0 15,-1-4 0-15,1 0 0 16,-1 4 0-16,-4 0-129 15,-2-4 129-15,-4 4 0 16,-2-1-129-16,-7 1 129 16,-3-5 0-16,-7 5-129 15,-3-8 129-15,-1 6 0 16,-3-3-129-16,2 3 129 15,-3-2 0-15,2-6 0 16,-2 4 0-16,0 3-129 16,0-9 129-16,4 4 0 15,-1-7-129-15,-2-1 129 16,0 4-129-16,-1-5 0 0,3 3 129 15,-1 5 0-15,3-3-258 16,5 6 387 0,2-3-258-16,8 6 129 15,1-5-258-15,6-1 258 0,4-3-258 16,8-2 129-16,5 1 0 15,7-2-129-15,4 0 129 16,7-4-129-16,4-4-129 16,10 6 0-16,-4-10-645 15,21 11-1290-15,0-11-2709 16,-23-6-645-16,23 6 0 15,-29-27 130-15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27T23:59:06.740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00B050"/>
      <inkml:brushProperty name="fitToCurve" value="1"/>
    </inkml:brush>
  </inkml:definitions>
  <inkml:trace contextRef="#ctx0" brushRef="#br0">10392-695 1161 0,'0'0'4902'15,"0"0"258"-15,-10-18-903 16,10 18-1935-16,0 0-516 0,0 0-516 15,0 0-516-15,10-11 0 16,-10 11-258-16,0 0 0 16,21-17-129-16,-21 17-129 15,23-10 258-15,-23 10-258 16,23-3-129-16,-23 3 0 15,21 0 0-15,-21 0-129 16,15 16 0-16,-15-16 129 16,3 37-258-16,-3-14 129 15,0 1 0-15,-8 2 129 16,-2 1-129-16,-3-1 0 15,-2-6 0-15,1-2 129 0,14-18-129 16,-26 25 0-16,26-25 129 16,-23 4-129-16,23-4 129 15,0 0 0 1,-16-19 0-16,16 2 0 0,0-6 0 15,0-4 0-15,3 0 0 16,5 1 0-16,2 4 0 16,1 2 0-16,2 1 0 15,-13 19 0-15,25-19 0 16,-25 19-129-16,24 0 129 15,-24 0-129-15,23 12 0 16,-13 6 129-16,-1 3-258 16,0 4 258-16,-6-2-258 0,-2 4 129 15,-1 1-129-15,-1 1 129 16,-11-5 0-1,-1-3-129-15,0-3 0 16,13-18 129-16,-29 20-129 0,29-20 129 16,-21 0-129-16,21 0 0 15,-10-18 129-15,10-3 0 16,0-1 0-16,0-5 129 15,8-3-129-15,2 3 129 16,0 3 0-16,3 4-129 16,-13 20 129-16,23-21-129 15,-23 21 129-15,21 0-258 16,-21 0 129-16,11 21 0 15,-11 0-129-15,0-1 0 16,0 4-258-16,0-24-387 16,-8 46-3870-16,-8-27-645 15,1 1-387-15,-3-4-258 0</inkml:trace>
  <inkml:trace contextRef="#ctx0" brushRef="#br1">10592-1016 903 0,'0'0'1806'0,"0"0"-387"15,0 0-258-15,0 0 0 16,0 0-387-16,0 0 0 15,0 0-258-15,0 0 129 16,0 0 129-16,0 0 129 16,0 0 129-16,0 0 0 15,0 0-129-15,0 0-129 16,0 0 0-16,0 0-129 15,0 0 0-15,0 0-129 16,0 0-258-16,-19-4 129 16,19 4-129-16,0 0 129 15,0 0 0-15,0 0-258 16,-16 14 0-16,16-14 0 0,0 0 0 15,-20 15 0-15,20-15-129 16,0 0 0-16,0 0 0 16,-15 17 129-1,15-17 0-15,0 0 0 0,0 0 0 16,0 0 0-16,0 0 0 15,0 0 0-15,-14 19-129 16,14-19 0-16,0 0 0 16,0 0-129-16,0 0 129 15,0 0-129-15,0 0-129 16,0 0 129-16,0 0 0 15,0 0 129-15,0 0-129 0,0 0 0 16,-4 15 129-16,4-15 0 16,0 0 0-1,0 0 0-15,0 0 0 16,0 0 0-16,0 0-129 0,0 0 0 15,0 0 129-15,0 0-129 16,0 0 0-16,0 0-129 16,0 0 129-16,0 0-258 15,0 0 0-15,0 0-258 16,0 0-258-16,17 11-516 15,-17-11-387-15,0 0-1032 16,0 0-387-16,0 0-903 16</inkml:trace>
  <inkml:trace contextRef="#ctx0" brushRef="#br0">101 319 2580 0,'0'0'3096'16,"0"0"-129"-16,0 0-387 16,-5 15-387-16,5-15-129 15,0 0-645-15,0 0-258 16,0 0-129-16,-17 0-258 15,17 0-129-15,0 0-129 0,0 0-129 16,0 0-129-16,-17-18 258 16,17 18-258-1,0 0-129-15,-14-20 129 16,14 20 0-16,0 0-129 0,-13-22 0 15,13 22 129-15,-10-23-129 16,10 23 129-16,-8-25 0 16,8 25-129-16,-2-29 258 15,2 29-387-15,0-26 129 16,0 26-129-16,0-24 129 15,0 24-129-15,2-22 0 16,-2 22-129-16,5-17 258 16,-5 17-129-16,0 0 0 15,14-17 129-15,-14 17-129 16,0 0 0-16,0 0 0 15,20-18 0-15,-20 18 0 16,0 0 0-16,0 0-129 0,19-1 258 16,-19 1-258-16,0 0 129 15,18 7 0-15,-18-7-129 16,0 0 129-16,13 22 0 15,-13-22-129-15,5 17 129 16,-5-17 0-16,0 26 0 16,0-26 0-16,0 26 129 15,0-26-129-15,-1 26 129 16,1-26-258-16,-9 22 258 15,9-22-129-15,0 0 0 16,-19 21 0-16,19-21 0 16,-18 0 0-16,18 0 129 15,-16-1 0-15,16 1 0 0,-18-26-129 16,18 26 0-16,-13-30 129 15,5 13-129-15,4-1 258 16,3 2-387-16,-3-2 258 16,4 18-129-16,0-26 129 15,0 26-129-15,0-27 0 16,0 27 0-16,7-26 129 15,-7 26-129-15,15-19 0 16,-15 19-129-16,17-12 258 16,-17 12-129-16,18-5 0 15,-18 5 0-15,17 0-129 16,-17 0 0-16,18 10 129 0,-18-10-129 15,14 24 129-15,-14-24-129 16,12 31 0-16,-7-12 129 16,-5 0 0-1,1 4 0-15,-1-4 0 16,0 2 129-16,0-5-258 0,-8 1 258 15,8-17-129-15,-15 27 0 16,15-27 0-16,-19 15 0 16,19-15 129-16,-21 6-129 15,21-6 129-15,-20-2-129 16,20 2 129-16,-15-25-129 15,15 25 0-15,-11-32 0 16,9 12 0-16,2 20-129 0,0-30 129 16,0 30-129-1,2-21 0-15,-2 21-387 16,0 0-903-16,20-13-3483 15,-20 13-516-15,0 0-129 0,18 0-387 16</inkml:trace>
  <inkml:trace contextRef="#ctx0" brushRef="#br0">1589 101 1806 0,'-17'23'3741'0,"17"-23"-1161"16,-19 20-387-16,17-3-129 0,2-17-129 16,-13 17-387-1,13-17 0-15,0 0-258 16,-29 7-258-16,29-7-258 15,0 0 0-15,0 0-129 0,-28 7-258 16,28-7 0-16,0 0-129 16,0 0 0-16,-21-3 129 15,21 3-129-15,0 0-129 16,-7-24 129-16,7 24-129 15,-4-25 129-15,4 25-258 16,0-25 129-16,0 25-129 16,0-26 0-16,0 26 129 15,1-26 0-15,-1 26 0 16,13-21-129-16,-13 21 129 15,12-18 0-15,-12 18-129 16,0 0 129-16,21-16-129 16,-21 16 129-16,18-3 0 0,-18 3 0 15,19 0 0-15,-19 0-129 16,20 3 129-16,-20-3-129 15,0 0 0-15,21 28 0 16,-21-28 0-16,8 27 0 16,-8-27 0-16,3 32 0 15,-3-14 129-15,0 0-129 16,0 2 129-16,-4-5-129 15,4-15 129-15,-20 30-129 16,20-30-129-16,-26 23 129 16,26-23 0-16,-26 12 0 15,26-12-129-15,-25 0 258 0,25 0-258 16,-19-27 258-16,12 5-129 15,4-2 0-15,-2-6 0 16,5 3 129-16,0-1-129 16,0 4 129-16,0 2 0 15,7 6-129-15,-7 16 129 16,11-23-129-16,-11 23 129 15,21-8-129-15,-21 8 0 16,30 0 0-16,-30 0 129 16,31 11-129-16,-31-11 0 15,26 26 0-15,-26-26 0 16,16 32 0-16,-13-14 0 15,-3 2 0-15,0-5 0 0,0-15-129 16,-10 32 0-16,10-32-387 16,-17 36-1548-1,17-36-2967-15,-28 4-258 16,28-4-387-16,-26-13-387 0</inkml:trace>
  <inkml:trace contextRef="#ctx0" brushRef="#br0">2898-142 2451 0,'-16'24'4386'16,"16"-24"-258"-16,-5 20-2064 15,5-20-387-15,0 0 129 0,-26 2-516 16,26-2 0-16,0 0-258 16,0 0-129-1,0 0 0-15,0 0-258 16,-19 0 0-16,19 0-129 0,0 0-129 15,0 0-129-15,0 0 129 16,0 0-129-16,0-19 0 16,0 19-129-16,0 0-129 15,11-22 129-15,-11 22 0 16,21-13-129-16,-21 13 129 15,23-6-129-15,-23 6 0 16,20 0 0-16,-20 0 129 0,13 26-129 16,-12-7-129-1,3-2 129-15,-4 4 0 16,0 2 0-16,-5-4 0 15,-5 3 129-15,-2-5-258 16,12-17 258-16,-24 30-129 0,24-30 0 16,-28 18 0-16,28-18 129 15,-24 0-129-15,24 0 0 16,-23-7 129-16,23 7 0 15,-13-30 0-15,8 11 0 16,4-2 0-16,1 1 0 16,0-1 0-16,0 4 0 15,0 17-129-15,16-31 0 16,-16 31 129-16,21-16-129 15,-21 16 0-15,29-6 0 16,-9 6 0-16,-2 0 0 16,1 6 0-16,-1 7 0 0,0 2-129 15,-2 4 129-15,-4 0 0 16,-6 6 0-16,-4-2 0 15,1-3 0-15,-3 2-129 16,-5-3 129-16,5-19-129 16,-16 27 129-16,16-27 0 15,-21 13 0-15,21-13-129 16,-20 0 258-16,20 0-129 15,-18-9 0-15,18 9 0 16,-11-32 0-16,8 8 129 16,1 3-129-16,-1-3 0 15,3 0 129-15,0 2 0 16,3 4-129-16,2 0 129 0,-5 18-129 15,13-15 129-15,-13 15-129 16,18-4 0-16,-18 4-129 16,0 0 129-1,21 16-129-15,-14 2-387 0,-7-18-129 16,11 35-3483-16,-11-35-1161 15,0 32-258-15,0-32-516 16</inkml:trace>
  <inkml:trace contextRef="#ctx0" brushRef="#br0">4345-279 3870 0,'0'0'4386'16,"0"0"-1677"-16,-16-23-516 16,16 23 0-1,-8-19-258-15,8 19-387 0,-4-23-387 16,4 23-129-16,0-19-129 15,0 19-258-15,0 0-258 16,10-19 0-16,-10 19 0 16,0 0-129-16,20-17 0 15,-20 17 129-15,19-1-258 16,-19 1 0-16,20 0 0 15,-20 0-129-15,16 10 129 0,-16-10-129 16,10 29 0-16,-10-12 0 16,0 2-129-1,0 4 129-15,-7 4 0 16,-2-4 0-16,-6 1 0 0,2-1 0 15,-2-6 129-15,15-17 0 16,-27 25-129-16,27-25 129 16,-23 6 129-16,23-6-129 15,0 0 129-15,-18-19-129 16,13 0 129-16,5-1-129 15,-2-2 129-15,2-1-129 16,0 1 129-16,2-1-258 16,6 3 129-16,-8 20 0 15,20-25-129-15,-20 25 129 16,27-11-129-16,-27 11 0 15,30 4 0-15,-14 9 0 16,-1 6-129-16,-4 5 129 0,0 3 0 16,-6 3 0-16,2 0-129 15,-7 1 129-15,0-1 0 16,-5-2 0-16,-3-2-129 15,-2-2 129-15,-1-7 0 16,11-17 0-16,-28 23 0 16,28-23 0-16,-25 4 0 15,25-4 129-15,-22-7-129 16,22 7 129-16,-22-32 0 15,16 14-129-15,1-4 258 16,0 3-258-16,4 3 129 16,1 16 0-16,0-27-129 15,0 27-129-15,0 0-258 0,0-23-645 16,0 23-4257-16,0 0-129 15,0 0-387-15,14 0-387 16</inkml:trace>
  <inkml:trace contextRef="#ctx0" brushRef="#br0">5839-110 2193 0,'0'0'4515'15,"0"0"-1161"-15,0 0-903 16,29 14-258-16,-29-14-258 0,0 0-645 15,0 0 0-15,26 5-258 16,-26-5-258-16,0 0-129 16,20 0 0-1,-20 0-129-15,21 0-129 0,-21 0-129 16,24 6 0-16,-24-6-129 15,20 10-129-15,-20-10 129 16,18 17 0 0,-18-17-129-16,8 19 0 0,-8-19 0 15,0 18 129-15,0-18-129 16,-13 21 0-16,13-21 129 15,-24 19-129-15,24-19 0 16,-26 11 258-16,26-11-129 0,-27 4-129 16,27-4 129-16,0 0 0 15,-16-17-129-15,16 17 129 16,0-33 0-1,0 11-129-15,3 3 129 0,4-3-129 16,4 3 129-16,-1 2 0 16,-10 17 0-16,28-29-129 15,-28 29 129-15,31-15 0 16,-13 15-129-16,-2 0 0 15,2 6 0-15,-18-6 129 16,31 24-129-16,-18-6 0 16,-3-1 0-16,-7 2 0 15,0-1-129-15,-3 1 129 0,-5 0 0 16,-4 2-129-1,9-21 129-15,-27 30-129 16,10-18 129-16,17-12 0 16,-27 9 0-16,27-9 0 0,-21 0 0 15,21 0 0-15,-11-23 129 16,6 7 0-16,5 16 0 15,0-37 0-15,0 37-129 16,8-35 129-16,-8 35-129 16,15-22 0-16,-15 22-129 15,19-14-258-15,-19-5-1806 16,0 19-2709-16,0 0-645 15,0 0-129-15,0 0-387 16</inkml:trace>
  <inkml:trace contextRef="#ctx0" brushRef="#br0">7424-222 2451 0,'0'17'3870'15,"0"-17"-903"-15,0 0-1032 16,0 25-258-16,0-25-387 15,0 0 0-15,0 0-258 16,0 0-129-16,0 0-129 16,0 0 129-16,0 0-129 15,10 12-129-15,-10-12-129 0,0 0-129 16,0 0 129-16,26 0-258 15,-26 0 0-15,24 0 0 16,-24 0-129 0,30 12 0-16,-30-12 129 0,27 24-129 15,-27-24 0-15,18 28-129 16,-18-28 129-16,10 35 0 15,-10-17-129-15,0-2 129 16,0-16-129-16,-5 33 0 16,5-33 129-16,-19 26-129 15,19-26 0-15,-22 18 0 16,22-18 0-16,-21 11 129 15,21-11 0-15,-19 0 0 0,19 0 129 16,0 0-129 0,-23-21 129-16,23 21 0 15,-12-24 0-15,12 24 0 16,-6-29-129-16,6 29 0 0,0-27 0 15,0 27-129-15,0-19 129 16,0 19-129-16,13-18 0 16,-13 18 129-16,16-7-129 15,-16 7 0-15,26-4 0 16,-26 4 0-16,26 0 129 15,-26 0-129-15,22 4 0 16,-22-4 0-16,17 23 0 16,-17-23 0-16,4 31 0 0,-4-31 0 15,0 36 0-15,-10-17-129 16,-1-2 129-1,11-17 0-15,-25 26 0 16,25-26 0-16,-26 12-129 0,26-12 129 16,-21 1 129-16,21-1-129 15,-12-8 0-15,12 8 129 16,-1-31 0-16,1 31-129 15,0-31 129-15,0 31 0 16,11-24 0-16,-11 24 0 16,0 0-129-16,23-14 129 15,-23 14-258-15,0 0-129 16,11 11-516-16,-19-11-3870 15,8 0-645-15,0 0-258 16,0 0-516-16</inkml:trace>
  <inkml:trace contextRef="#ctx0" brushRef="#br0">9086-320 258 0,'-17'21'3741'16,"17"-21"-258"-16,-11 0-1677 15,11 0-129-15,0 0-258 16,0 0 129-16,0 0-129 16,0 0-129-16,-23 0-258 15,23 0 129-15,0 0-258 0,0 0-129 16,-18 0-129-1,18 0-129-15,0 0 0 16,0 0-129-16,0 0-129 16,0 0 0-16,0 0 0 0,0 0-129 15,0 0 129-15,10-10-129 16,-10 10 129-16,23-12-129 15,-23 12 0-15,26-6 129 16,-26 6-129-16,18 2-129 16,-18-2 0-16,13 27 0 15,-12-8 0-15,-1 5 0 16,0 2 0-16,-9-2 0 15,-4-2 0-15,-4 2 129 16,-2-3-129-16,-1-5 0 16,2-1 0-16,0-6 129 15,0-5-129-15,18-4 129 16,-26 0 0-16,26 0-129 0,-13-31 129 15,13 11 0-15,0-6 0 16,0 2 0-16,0-3 0 16,10 6-129-16,-2 2 129 15,-8 19-129-15,26-20 129 16,-26 20-129-16,31 0 0 15,-31 0 0-15,25 19 0 16,-16 0 129-16,-5 3-258 16,-4-2 129-16,0 7 0 15,-5-2 0-15,-7-1-258 16,-4-8 0-16,5 6-258 15,-12-22-1419-15,23 0-3096 16,0 0-258-16,-11-38-387 0,11 1-387 16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27T23:58:34.648"/>
    </inkml:context>
    <inkml:brush xml:id="br0">
      <inkml:brushProperty name="width" value="0.06667" units="cm"/>
      <inkml:brushProperty name="height" value="0.06667" units="cm"/>
      <inkml:brushProperty name="color" value="#00B050"/>
      <inkml:brushProperty name="fitToCurve" value="1"/>
    </inkml:brush>
  </inkml:definitions>
  <inkml:trace contextRef="#ctx0" brushRef="#br0">-1549 996 3096 0,'-13'5'2064'15,"8"13"258"-15,5-18-516 16,-1 21 0-16,1-21-129 15,0 25-258-15,0-25-129 16,0 28-129-16,0-28-258 16,5 38 129-16,-5-38-387 15,13 46 0-15,-8-21-129 0,6 8-258 16,-3-5 129-16,10 9-258 15,-5-5 129-15,8 6-129 16,-1-5 258 0,6 2-258-16,0-1 0 0,5 1 129 15,-3-5-129-15,4 1 129 16,1-5-129-16,3 3 0 15,1-5 0-15,4-4 0 16,-2 1 0-16,5-4 0 16,-2-2-129-16,2-1 129 15,-3-1-129-15,3-2 129 16,-8-7 0-16,5 0 0 15,-2-4 0-15,1 0 0 0,-1-5 258 16,1-5-258 0,0-5 0-16,1 1 129 15,-1-5-129-15,2 4 0 16,-2-4 0-16,0 2 0 0,-7-3 129 15,4 1-129-15,-7 0 0 16,1-3 0-16,-7-4 0 16,2 2 0-16,-5-2 0 15,0-1 0-15,1 1 0 16,0-2 129-16,1-6-258 15,-2 0 387-15,1-6-258 16,-3 2 129-16,-4-6-129 16,1 2 129-16,-5-7-129 15,-4 6 129-15,0-3-129 16,-3 2-129-16,-4 0 129 15,4 5 0-15,-4 1-129 16,0-2 129-16,0 6 0 0,0-4-129 16,-7 4 129-16,2-2-129 15,-1 7 0-15,-2-7 129 16,1 2-129-16,-6 3 0 15,2-1 129-15,1 1-129 16,-3 1 129-16,1 2-129 16,-1 0 0-16,0 1 129 15,-1 4-129-15,1 0 0 16,-5 0 0-16,1 3 0 15,-4-1 0-15,2 0 0 16,-2 2 0-16,1-4 0 16,-1 4 0-16,0 4 129 0,-2 0-129 15,3-2 129 1,-1 7-129-16,0-5 0 15,-2 6-129-15,-1 2 129 16,1 0 0-16,-3 0 0 16,1 3 0-16,-4 3 0 0,2-4 0 15,-2 3 0-15,4 2 0 16,-4 0 0-16,1 0 0 15,1 2 0-15,-1 4-129 16,0 0 129-16,0 2-129 16,2 4 129-16,-1-4 0 15,-1 4 0-15,2-1 0 16,2-1 0-16,-1 0 0 15,2-1 0-15,4 0 0 0,2-1-129 16,-2 3 129 0,1-3 0-16,2 0 0 15,16-8 0-15,-33 22 0 0,15-7 0 16,-1-2-129-16,-1-3 129 15,2 6 0-15,-3-5 0 16,1 5-129-16,-1-1 129 16,2-3 0-16,-2 6 0 15,1-5 0-15,-3 2 0 16,2 3 0-16,0-3 0 15,-2-1-129-15,2 3 129 16,0-2 0-16,-1 4 0 16,3 0-129-16,-1 3 129 15,2 0-129-15,-1 6 0 16,1 2 0-16,-3-4 0 15,1 6-129-15,-1-2-129 0,3 12 0 16,-7-8 0-16,8 19-387 16,-7-14-516-16,24 15-3870 15,-10 9-387-15,4 6-258 16,-2-1-129-16</inkml:trace>
  <inkml:trace contextRef="#ctx0" brushRef="#br0">-3121 598 903 0,'-15'0'1677'0,"15"0"0"16,0 0-258-16,0 0 129 16,-21 2-258-16,21-2 0 15,0 0-129-15,-11 19 0 0,11-19-129 16,0 0 0-1,-23 20-129-15,23-20-129 16,0 0 0-16,-11 31-129 16,11-31 0-16,-10 19 0 0,10-19-129 15,-5 21 0-15,5-21-129 16,-5 31 0-16,2-11-258 15,3 2 129-15,0 4-129 16,0 1 0-16,0 4-129 16,5 1 129-16,3 1-258 15,0 4 258-15,3-3-129 16,2 5 0-16,4-3 0 15,-3-2 0-15,6 2 129 16,-1-5-129-16,1 4 129 16,3-2-258-16,3-2 258 15,0-1-258-15,3 0 258 16,5 2-129-16,-1-5 129 0,3 3-129 15,5-8 129-15,1 3-129 16,-5-4 258-16,10-2-129 16,-8-4 0-16,3-3 0 15,-4-5 0-15,-1 1 0 16,-4-6 0-16,0 0 0 15,-4-2 129-15,5 0-129 16,-3-7 129-16,5 2-129 16,-7-4 129-16,5 3-129 15,-4-7 0-15,6 7 129 16,-9-6 0-16,3 3 0 15,-8-7-129-15,4 3 0 16,-3-4 129-16,0 1-129 0,-2 1 0 16,2-2 129-16,-2 2-129 15,2 1 0-15,3-3 0 16,0 3 129-1,-1 0-129-15,4 1 129 0,-1-6-258 16,-2 4 258-16,0-4-129 16,-2 0 129-16,-3-1-129 15,1 2 0-15,-3-5 0 16,4 4 129-16,-8-4-129 15,4-2 0-15,-1-1 0 16,-4 1-129-16,-1-2 129 16,-3 1 0-16,-4-1 0 15,-1-3 0-15,-3 3 0 0,1-3 0 16,-3 3-129-1,0-6 129-15,0 1 0 16,0 3-129-16,-5-3 129 16,-3 1-129-16,2 5 129 0,-3-1-129 15,-2 0 129-15,1 5-129 16,-2-1 129-16,2-3-129 15,-3 3 0-15,2-1 129 16,-1-1-129-16,-2 5 0 16,2-2 0-16,-1-2 0 15,0 3 0-15,-2 1 0 16,2-2 0-16,-1 3 0 15,-6 2 0-15,-1-2 0 16,-2 0 0-16,4 5 0 16,-4 1 129-16,-2-1-258 15,1 6 129-15,0-3 0 16,1-1 129-16,3 4-129 0,-1 1 0 15,1 2 129-15,-1-2-258 16,2 4 258-16,-2 1-129 16,3-1 0-16,-4-1 0 15,0 4 0-15,-3-3-129 16,1 3 129-16,-1-4 0 15,-2 4 0-15,1-3 129 16,0 3-258-16,-1 0 258 16,5 0-129-16,-3 0 0 15,2 2 0-15,2-2 129 16,2 1-129-16,19-1 0 15,-35 11-129-15,35-11 129 0,-32 8-129 16,16-1 129-16,-2-3 0 16,0 5 0-16,-2-3-129 15,-1 1 129-15,1 1 0 16,-1 2 0-16,-3-1 0 15,3 1 0-15,-5 0 0 16,3 1 0-16,1-3 0 16,0 4 0-16,1-1 0 15,2-4 0-15,1 1 0 16,0 0 0-16,18-8 0 15,-28 17 0-15,28-17-129 16,-31 14 129-16,31-14 0 16,-26 19 0-16,26-19 0 0,-26 20 0 15,26-20 0-15,-31 23 0 16,31-23 0-1,-34 27-129-15,16-17 129 16,0 5-129-16,-5-3 0 0,4 4 0 16,-2 2-129-16,3 5-258 15,-5 1-129-15,11 20-258 16,-17-13-2709-16,19 34-1677 15,-3 3-645-15,7 12 129 16,1 0-387-16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27T23:52:24.147"/>
    </inkml:context>
    <inkml:brush xml:id="br0">
      <inkml:brushProperty name="width" value="0.10583" units="cm"/>
      <inkml:brushProperty name="height" value="0.10583" units="cm"/>
      <inkml:brushProperty name="color" value="#00B050"/>
      <inkml:brushProperty name="fitToCurve" value="1"/>
    </inkml:brush>
  </inkml:definitions>
  <inkml:trace contextRef="#ctx0" brushRef="#br0">-4 791 2967 0,'19'4'3870'0,"-19"-4"-1548"15,0 0-516-15,0 0-258 16,20 0-129-16,-20 0-258 15,0 0-258-15,18 0 129 16,-18 0-129-16,23 0 0 16,-7 2-258-16,-16-2-129 0,31 3-129 15,-31-3 0-15,39 0 0 16,-20 0-258-16,6 3 129 15,-2-3 129-15,4 4-258 16,-2-4 0-16,4 2 0 16,-2-1 0-16,7 3 0 15,2-1 0-15,5 1 0 16,1-4 0-16,5 5-129 15,4-5 129-15,4 1 0 16,5-1 0-16,6 2 0 16,-1-2-129-16,6 0 129 15,5 0 0-15,7 0 0 16,-2 0 129-16,11 0-258 0,-4 0 258 15,5 0 0-15,4-3-129 16,3-5-129 0,-2 0 129-16,8 1-129 15,-2 0 129-15,9-1-129 0,2 1 129 16,3-2-129-16,-1 1 129 15,1 0-129-15,1-3 129 16,1 3-129-16,2-4 0 16,-2 3 0-16,2-4 129 15,2 1-129-15,3 0 0 16,3-2 129-16,3-5-129 15,2 5 129-15,2-2-129 0,1 4 0 16,9-4 129 0,-1-2-129-16,3 3 129 15,1 4-129-15,4-3-129 16,-1 0 258-16,2 1-258 0,1 0 258 15,-4 1-258-15,5-6 258 16,1 4-258-16,-2-3 129 16,-1 1 129-16,4-1-129 15,-1 2 129-15,3-1-129 16,2 1 0-16,2 0 0 15,0-2 129-15,2 3-129 16,6 0 0-16,-3 1 129 16,6 0-129-16,0 2 0 15,5-2 0-15,-5 4 129 16,5-2-129-16,2 0 0 15,-1 3 129-15,4 5-129 16,7-7 0-16,1 1 129 0,-2 2-129 16,6 1 0-16,-3-1 129 15,6 1-129-15,4-3 0 16,1 1 0-16,-2 5 129 15,3-4-129-15,1 4 0 16,1 1 0-16,8-2 0 16,-2 3 0-16,0 1 0 15,-1 0-129-15,1-2 129 16,-1-2 129-16,3 1-129 15,-4 2 0-15,-4-3-129 16,-3 1 129-16,-4-6 0 16,0 6 0-16,-1-5-129 15,-6 4 129-15,-6-2 0 0,-3 0 0 16,-3-1 0-16,1 0 0 15,-3 3 0-15,0 0 0 16,-5 4 0 0,2-5 0-16,0 3-129 0,-2 2 129 15,2 0 0-15,1 0 0 16,1 3 0-16,-5 5 0 15,6 0-129-15,-2 0 129 16,0 0 0-16,3-2 0 16,2-2 0-16,3 4 0 15,-3-8 0-15,6 3-129 16,-2-3 258-16,4 0-129 15,4 4 0-15,-1-4 0 0,0 0 0 16,-9 0 129 0,1 0-129-16,-13 0-129 15,-7 0 258-15,-12 0-129 16,-15 0-129-16,-16 0 129 0,-19 0 0 15,-13 0-129-15,-20 0 129 16,-12 0-129-16,-16 0-129 16,-14 0-129-16,-7 5-387 15,-23-5-1935-15,0 0-2193 16,-25 0-516-16,-7 0-387 15,-19 3 258-15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27T23:53:48.027"/>
    </inkml:context>
    <inkml:brush xml:id="br0">
      <inkml:brushProperty name="width" value="0.10583" units="cm"/>
      <inkml:brushProperty name="height" value="0.10583" units="cm"/>
      <inkml:brushProperty name="color" value="#00B050"/>
      <inkml:brushProperty name="fitToCurve" value="1"/>
    </inkml:brush>
  </inkml:definitions>
  <inkml:trace contextRef="#ctx0" brushRef="#br0">-17847-1790 1806 0,'21'1'5031'0,"-5"-1"-129"16,-16 0-387-16,0 0-2709 15,20 2-645-15,-20-2-129 16,21 9-129-16,-21-9-129 15,32 7-258-15,-12-7 0 16,10 1-258-16,1-1 129 16,6 0 0-16,4 0-258 0,8-4 129 15,-4-3 0-15,6 1-258 16,-4-1 129-16,1 4-129 15,-1-3 0-15,-3 0-129 16,-3 0 129-16,-4 1 0 16,-4 2 0-16,-2-1 0 15,-7 4 0-15,0-4 0 16,-3 4 0-16,-3 0-258 15,-18 0 258-15,29 0 0 16,-29 0 0-16,25 3-129 16,-25-3 129-16,18 7 0 15,-18-7-129-15,0 0 129 16,18 12 0-16,-18-12 0 0,0 0 0 15,16 17 0-15,-16-17 0 16,2 21 0-16,-2-21 0 16,0 34 0-1,-4-8 0-15,-6 5 129 0,-6 3-129 16,0 15 0-16,-5 0 387 15,-4 8-387-15,1 4 129 16,-2 2-129-16,-1 2 258 16,1 2-258-16,-2 1 129 15,4-3-129-15,-2-1 0 16,3-3 0-16,3 0 0 15,3-7 0-15,0-6 0 16,4-4 0-16,2-7 0 0,3-5 129 16,0-8-129-1,4-4 0-15,1-1 0 16,3-19 0-16,-6 20 129 15,6-20-258-15,0 0 0 0,0 0-129 16,0 0-903-16,0 0-3483 16,0 0-387-16,8-27-387 15,5 1-129-15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31T02:52:42.628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0 0 8355,'0'6'-1085,"0"-1"1356,0-5-899,0 5 327,0-3 1,2 3 40,1-5 1,4 0 244,4 0 0,0 0 0,0 0 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27T23:58:41.323"/>
    </inkml:context>
    <inkml:brush xml:id="br0">
      <inkml:brushProperty name="width" value="0.06667" units="cm"/>
      <inkml:brushProperty name="height" value="0.06667" units="cm"/>
      <inkml:brushProperty name="color" value="#00B050"/>
      <inkml:brushProperty name="fitToCurve" value="1"/>
    </inkml:brush>
  </inkml:definitions>
  <inkml:trace contextRef="#ctx0" brushRef="#br0">33 939 1548 0,'0'0'1677'16,"0"0"0"-16,0 0 129 15,0 0-387-15,0 0-258 16,0 0-129-16,-18 3 0 16,18-3-258-16,0 0 0 15,0 0-129-15,0 0 129 16,0 0-258-16,0 0 258 15,0 0-129-15,0 0 129 16,0 0-129-16,-18 6-129 16,18-6 129-16,0 0-129 0,0 0-129 15,0 0 0-15,0 0 0 16,0 0-129-16,0 0 129 15,0 0-129-15,0 0 258 16,-2-11-258-16,2 11 0 16,0 0 0-16,7-17 0 15,-7 17 0-15,13-20 0 16,-13 20 0-16,24-20-129 15,-24 20 129-15,31-24 0 16,-13 11 0-16,2 4 0 16,-1-3-129-16,4 2 129 15,-2-1-258-15,2 1 258 0,1 1-258 16,2-1 129-16,-3 1 0 15,3-3 0-15,2-3 0 16,-4 5 0-16,4 0 0 16,-2-1 0-16,0-7 0 15,0 6 0-15,-1-1 0 16,3 4 0-16,-2-3 0 15,3-1-129-15,-5 2 129 16,6 1-129-16,-3 0 129 16,1 1-129-16,1-1 129 15,0 3-129-15,3-3 0 16,2 2 129-16,1 0-129 15,1-3 129-15,-1 2-129 0,4-1 129 16,1-1 0-16,2 1 0 16,0 0-129-1,6-1 258-15,-1 0-129 16,5-1-129-16,2 3 129 0,4-3-129 15,-1 3 0-15,5 1 129 16,-3-2-129-16,0 3 0 16,-2 1 129-16,-2 0-129 15,-1 1 0-15,-4 1 129 16,-1 1-129-16,-5 0 0 15,0-1 0-15,0-2 0 16,-2 0 0-16,-1 1 0 0,0-3 0 16,-2 1 129-1,1-4-129-15,2 7 0 16,0-7 0-16,-1 6 0 15,1-3 0-15,2 2 0 0,5 1 0 16,2 2 0-16,6-2 0 16,1-1 0-16,8 3 0 15,5 1 0-15,4-2 0 16,2 0 0-16,6 1 0 15,3-4-129-15,2-3 129 16,2 2 0-16,-4-4-129 16,2 1 129-16,0-2 0 15,1-2-129-15,0-3 0 16,-4 2 0-16,0 0-129 15,-2-6-129-15,-3 7 0 16,-12-13-387-16,0 18-129 16,-25-22-774-16,9 30-1290 0,-29-15-2322 15,-23 17-129-15,0 0-387 16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27T23:58:45.026"/>
    </inkml:context>
    <inkml:brush xml:id="br0">
      <inkml:brushProperty name="width" value="0.06667" units="cm"/>
      <inkml:brushProperty name="height" value="0.06667" units="cm"/>
      <inkml:brushProperty name="color" value="#00B050"/>
      <inkml:brushProperty name="fitToCurve" value="1"/>
    </inkml:brush>
  </inkml:definitions>
  <inkml:trace contextRef="#ctx0" brushRef="#br0">177-2 645 0,'0'0'1032'0,"0"0"0"16,0 0 129-16,0 0 0 0,0 0-129 15,0 0 258-15,0 0-387 16,0 0-129 0,0 0-258-16,0 0 129 15,0 0-129-15,0 0 0 0,0 0 0 16,0 0 0-16,0 0 129 15,0 0-129-15,0 0 258 16,0 0-258-16,0 0 258 16,0 0-258-16,0 0 0 15,0 0 0-15,0 0-129 16,0 0 0-16,0 0 0 15,-15 0 0-15,15 0-129 16,0 0 0-16,0 0 0 16,-21 7 0-16,21-7 0 15,0 0-129-15,-21 15 129 16,21-15 0-16,0 0-129 15,-25 19 0-15,25-19 0 0,-18 19 0 16,18-19 0-16,-18 21 0 16,18-21 0-16,-18 25-129 15,18-25 129-15,-13 26 0 16,8-10-129-16,5-16 258 15,-11 32-129-15,5-12-129 16,4 0 129-16,-3 2-129 16,5-2 129-16,0-1-129 15,0 2 129-15,0-21 0 16,7 34-129-16,-7-34 129 15,17 36 0-15,-17-36 0 16,25 34 0-16,-10-19 129 0,6 8-129 16,-3-4 129-16,9 3-129 15,-2-4 129-15,6 3-129 16,1-4 0-16,4 2 258 15,-1-4-129-15,4 0-129 16,2-1 129-16,1-2-129 16,1 3 129-16,1-5-129 15,-2 0 0-15,4 0 129 16,-4 1-258-16,7 2 129 15,-4-4 0-15,3-3 0 16,-3 1-129-16,1 2 129 16,3-2 0-16,3-1 0 15,2 0 0-15,2-1 0 0,2-1 0 16,4 2 0-16,5 0 0 15,8 2 0-15,2-3 0 16,9 5 129 0,6-2-258-16,-1 1 258 0,11-3-129 15,6 4-129-15,5-5 129 16,8 3 0-16,4-4-129 15,7-1 0-15,4-1 129 16,7-2-129-16,5 2 0 16,1-2 0-16,-2 0 129 15,1-5-129-15,-8-6 0 16,-3 3 0-16,-9-2 0 15,-8-1-129-15,-14 6 129 0,-6-3 0 16,-14 1 0 0,-12 0-129-16,-9-1 0 15,-13-3-129-15,-8 3-258 16,-15-11-387-16,4 14-645 0,-33-17-3999 15,11-1 0-15,-11-6-516 16,-1 5-129-16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27T23:58:47.888"/>
    </inkml:context>
    <inkml:brush xml:id="br0">
      <inkml:brushProperty name="width" value="0.06667" units="cm"/>
      <inkml:brushProperty name="height" value="0.06667" units="cm"/>
      <inkml:brushProperty name="color" value="#00B050"/>
      <inkml:brushProperty name="fitToCurve" value="1"/>
    </inkml:brush>
  </inkml:definitions>
  <inkml:trace contextRef="#ctx0" brushRef="#br0">-6 5 1419 0,'0'0'2838'16,"0"0"-129"-16,5 12-129 0,-5-12-258 15,0 0-258-15,0 0-387 16,24 4-129-16,-24-4-645 15,0 0 129-15,20 0-387 16,-20 0-129-16,22 4 0 16,-4 0-129-16,-18-4 129 15,36 2 0-15,-16-2-129 16,11 5 0-16,-4-5-129 15,9 2 0-15,0-2 0 0,6 5 0 16,0-4 0 0,8 3-129-16,-1-4 258 15,3 7-258-15,0-3 0 16,9 4 0-16,-4-4 0 0,6 7-129 15,2-3 129-15,4 3 0 16,1-4-129-16,5-3 129 16,5 4-129-16,0-5 129 15,2 2-129-15,-1-3 129 16,-3 4-129-16,0 0 129 15,-3-1-129-15,-1 2 0 16,-5 0 129-16,-1-1-129 16,1 1 0-16,-3 0 129 15,1-2-129-15,-2 1 0 16,-3-3 0-16,0 3 0 15,-3-2 0-15,-1 4 0 16,-5-6 129-16,-2 5-129 0,-6 1 0 16,-1-4 0-16,0 3 0 15,0-2 0-15,-1 3 0 16,2-2 0-16,-1 2 0 15,3-3 0-15,2 2 0 16,-3 2 0-16,3-1 0 16,-4-1 0-16,1 0 129 15,-3 0-129-15,1-2 0 16,-3 3 0-16,-2-2 0 15,2 1 0-15,-2-5 129 16,0 3-129-16,0 1 0 16,0-3-129-16,2 0 129 0,-1 0 0 15,-1 1 0-15,4-1 0 16,-4 3 0-16,0 0 0 15,0 0 0-15,-5 2 0 16,-2 0 0 0,-1-1 0-16,-5 0 0 0,-3-2 0 15,-2 1 0-15,0 0 0 16,-3 1 0-16,0 1 0 15,-18-8 0-15,28 13 0 16,-28-13 0-16,26 15 129 16,-26-15-129-16,21 16-129 15,-21-16 129-15,19 13 0 16,-19-13 0-16,17 11 0 0,-17-11 0 15,0 0 0-15,13 18 0 16,-13-18 0 0,0 0 129-16,10 19-129 15,-10-19 0-15,0 0 0 0,0 0 0 16,16 20 129-16,-16-20-129 15,0 0 0-15,0 0 0 16,0 0 129-16,19 23-129 16,-19-23 0-16,0 0 129 15,0 0-129-15,0 0 129 16,5 22-129-16,-5-22 129 15,0 0-129-15,0 19 129 16,0-19 0-16,0 19-129 16,0-19 0-16,0 20 0 15,0-20 0-15,-3 15 0 16,3-15 0-16,-8 19 129 15,8-19-129-15,-10 17 129 0,10-17-129 16,-10 21 129-16,10-21 0 16,-13 20-129-16,13-20 0 15,-18 22 129-15,18-22-129 16,-21 28 129-16,21-28-129 15,-26 29 0-15,8-12 129 16,-3 3-129-16,0-1 129 16,-5 5-129-16,-2-1 0 15,-5 0 0-15,-1 4 0 16,-5-1 0-16,-1 7 129 15,-4-7-129-15,-1 5 0 16,-6-4 0-16,2 1 129 16,-4 2-258-16,-1-5 129 0,-1 2 0 15,-1-4 0-15,1 0 0 16,-1 4 0-16,-4 0-129 15,-2-4 129-15,-4 4 0 16,-2-1-129-16,-7 1 129 16,-3-5 0-16,-7 5-129 15,-3-8 129-15,-1 6 0 16,-3-3-129-16,2 3 129 15,-3-2 0-15,2-6 0 16,-2 4 0-16,0 3-129 16,0-9 129-16,4 4 0 15,-1-7-129-15,-2-1 129 16,0 4-129-16,-1-5 0 0,3 3 129 15,-1 5 0-15,3-3-258 16,5 6 387 0,2-3-258-16,8 6 129 15,1-5-258-15,6-1 258 0,4-3-258 16,8-2 129-16,5 1 0 15,7-2-129-15,4 0 129 16,7-4-129-16,4-4-129 16,10 6 0-16,-4-10-645 15,21 11-1290-15,0-11-2709 16,-23-6-645-16,23 6 0 15,-29-27 130-15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27T23:59:52.865"/>
    </inkml:context>
    <inkml:brush xml:id="br0">
      <inkml:brushProperty name="width" value="0.10583" units="cm"/>
      <inkml:brushProperty name="height" value="0.10583" units="cm"/>
      <inkml:brushProperty name="color" value="#0070C0"/>
      <inkml:brushProperty name="fitToCurve" value="1"/>
    </inkml:brush>
  </inkml:definitions>
  <inkml:trace contextRef="#ctx0" brushRef="#br0">19 93 1032 0,'0'0'2580'0,"0"0"-258"16,-7-24-129-16,7 24-258 16,0 0-258-16,0 0-129 15,-6-31-129-15,6 31-258 16,0 0 129-16,0 0-387 15,-5-26 129-15,5 26-258 16,0 0 0-16,0 0-258 0,-3-15 0 16,3 15 129-1,0 0-258-15,0 0 0 16,0 0-129-16,0 0 0 15,0 0 0-15,0 0-129 0,0 0 129 16,19 0 129-16,-19 0-258 16,33 12 129-16,-10-4-129 15,4 11 129-15,0 0-129 16,10 3 0-16,-4 3-129 15,3 6 129-15,-4 1-129 16,1 9 129-16,-5 1 0 16,0 4-129-16,-5 0 129 15,-4 5-129-15,-4 2 129 16,0-1 0-16,-9 4-129 15,-4 0 0-15,-2 0 129 16,0 8-129-16,-10 1-129 16,-3-1 129-16,-5 5 0 0,0-4-129 15,0-1 129-15,0-4 0 16,5-9-129-16,1-10 129 15,2-6-258-15,-1-9 0 16,6-6-129-16,5-20-516 16,-1 22-1290-16,1-22-2838 15,-2-13-258-15,2-9-645 16,2-9 258-16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27T23:59:53.476"/>
    </inkml:context>
    <inkml:brush xml:id="br0">
      <inkml:brushProperty name="width" value="0.10583" units="cm"/>
      <inkml:brushProperty name="height" value="0.10583" units="cm"/>
      <inkml:brushProperty name="color" value="#0070C0"/>
      <inkml:brushProperty name="fitToCurve" value="1"/>
    </inkml:brush>
  </inkml:definitions>
  <inkml:trace contextRef="#ctx0" brushRef="#br0">4 15 774 0,'-7'-21'4902'0,"7"21"387"16,0 0-387-16,5 21-2709 16,-5-21-387-16,0 0-516 15,5 24-258-15,8 1-258 16,-4-5-129-16,10 12-129 15,-6-4 0-15,7 11-129 16,-2 4-258-16,4 4 129 16,-2 5 0-16,-1 8-258 0,-5-4 129 15,-1 6-129 1,-7 1 129-16,-2-1-129 15,-4 3 129-15,0-4-129 16,-12 0 0-16,1-3 0 0,-4-2 0 16,-3-3 129-16,-2-4-258 15,2-2 129-15,-2-7 0 16,6-6-129-16,1-5 0 15,4-14-258-15,7 9-645 16,2-24-1032-16,0 0-2967 16,-10-12-387-16,13-8-387 15,9-13 258-15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27T23:59:53.958"/>
    </inkml:context>
    <inkml:brush xml:id="br0">
      <inkml:brushProperty name="width" value="0.10583" units="cm"/>
      <inkml:brushProperty name="height" value="0.10583" units="cm"/>
      <inkml:brushProperty name="color" value="#0070C0"/>
      <inkml:brushProperty name="fitToCurve" value="1"/>
    </inkml:brush>
  </inkml:definitions>
  <inkml:trace contextRef="#ctx0" brushRef="#br0">10-2 1548 0,'-18'-17'4773'0,"18"17"258"15,0 0-645-15,0 0-2322 0,0 0-387 16,0 0-516-16,0 0-258 16,0 0-258-16,0 0-129 15,15 21-129 1,-8-2-129-16,6 7-129 0,-3 10 0 15,2 7 0-15,0 9 0 16,-2 8 0-16,-2 2-129 16,-6 5 129-16,1 0 0 15,-3 0-129-15,0-2 129 16,-5 0-129-16,-5-4 0 15,2-7-129-15,0-6 0 16,-3-9-129-16,6-1-516 0,5-38-1419 16,-19 26-2709-16,19-26-258 15,0 0-516-15,0 0 517 16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27T23:52:25.734"/>
    </inkml:context>
    <inkml:brush xml:id="br0">
      <inkml:brushProperty name="width" value="0.10583" units="cm"/>
      <inkml:brushProperty name="height" value="0.10583" units="cm"/>
      <inkml:brushProperty name="color" value="#00B050"/>
      <inkml:brushProperty name="fitToCurve" value="1"/>
    </inkml:brush>
    <inkml:brush xml:id="br1">
      <inkml:brushProperty name="width" value="0.10583" units="cm"/>
      <inkml:brushProperty name="height" value="0.10583" units="cm"/>
      <inkml:brushProperty name="color" value="#FF0000"/>
      <inkml:brushProperty name="fitToCurve" value="1"/>
    </inkml:brush>
    <inkml:brush xml:id="br2">
      <inkml:brushProperty name="width" value="0.10583" units="cm"/>
      <inkml:brushProperty name="height" value="0.10583" units="cm"/>
      <inkml:brushProperty name="color" value="#0070C0"/>
      <inkml:brushProperty name="fitToCurve" value="1"/>
    </inkml:brush>
    <inkml:brush xml:id="br3">
      <inkml:brushProperty name="width" value="0.06667" units="cm"/>
      <inkml:brushProperty name="height" value="0.06667" units="cm"/>
      <inkml:brushProperty name="color" value="#00B050"/>
      <inkml:brushProperty name="fitToCurve" value="1"/>
    </inkml:brush>
    <inkml:brush xml:id="br4">
      <inkml:brushProperty name="width" value="0.10583" units="cm"/>
      <inkml:brushProperty name="height" value="0.10583" units="cm"/>
      <inkml:brushProperty name="color" value="#3165BB"/>
      <inkml:brushProperty name="fitToCurve" value="1"/>
    </inkml:brush>
  </inkml:definitions>
  <inkml:trace contextRef="#ctx0" brushRef="#br0">12803-2357 5160 0,'0'0'5289'0,"0"0"-387"15,-10-7-129-15,5-28-3999 16,5 13-129-16,0-17 129 15,2 0-129-15,8-18 0 16,11-4-129-16,0-22 129 0,13-4-258 16,4-21 129-16,6-3-258 15,8-12 258-15,8-3-258 16,7-9 129-16,5 0-129 15,6 9 0-15,2 8-129 16,1 6 0-16,9 13 129 16,-4 8-258-16,-1 9 0 15,-4 17 0-15,-4 11 0 16,-7 10 129-16,-5 8-129 16,-11 16 0-16,-9 18 129 15,-10 5-129-15,-6 28 129 16,-8 19-129-16,-8 10 0 15,-3 13 129-15,-2 13-129 0,-6 10 0 16,-2 4-258-16,0 2 258 16,0 0-129-16,-2 0 0 15,-1-6 0 1,-5 2 0-16,0-6 129 0,-1-3-129 15,-2-3 258-15,-2-4-258 16,-5-3 258-16,0-5-258 16,-1-4 129-16,-3-7-129 15,1-5 129-15,2-7-129 16,1-6 0-16,3-7 0 15,0-11 0-15,7-5-129 16,8-22-129-16,-13 25-129 16,13-25-774-16,0 0-3096 0,-18-12-645 15,18 12-645 1,-24-39 0-16</inkml:trace>
  <inkml:trace contextRef="#ctx0" brushRef="#br0" timeOffset="354.0202">13064-3255 3354 0,'-23'-23'5289'0,"23"23"-129"16,-15-20-258-16,32 20-3096 15,-13-19-258-15,34 16-387 0,-6-13-258 16,22 9 0-16,2-9-387 15,15 4-129-15,3-2 0 16,2 4-258-16,1 4 0 16,-1 3-258-16,-4 3-129 15,-13 0-129-15,1 2-129 16,-16-1-516-16,10 23-1290 15,-19-18-2580-15,3 2-645 16,-9-4 129-16,2-4-129 16</inkml:trace>
  <inkml:trace contextRef="#ctx0" brushRef="#br0" timeOffset="1190.0681">14528-3887 5289 0,'43'-112'5418'0,"-11"60"-258"16,7 2-258-16,7 26-3354 15,-5-20-387-15,22 15-258 16,-7-6 129-16,14 17-516 15,-7 2 0-15,4 13-129 16,-2 3-258-16,-1 3 0 16,-4 15 0-16,-3 13-129 15,-10 9 0-15,-1 11 0 16,-7 10 0-16,-3 11 0 15,-9 10 0-15,-4 3-129 0,-7 6 0 16,-6-1 0-16,-10 4 0 16,-5-7 0-16,-16-4 0 15,-7-2 0-15,-6-6-129 16,-8-6 258-16,0-8-129 15,-9-3 129-15,5-9-258 16,-2-10 0-16,2-3 0 16,-6-17-258-16,6 3-387 15,-11-22-387-15,21 6-1806 16,-8-6-1935-16,2-12-129 15,3-5-387-15</inkml:trace>
  <inkml:trace contextRef="#ctx0" brushRef="#br0" timeOffset="730.0417">14908-4186 6063 0,'45'-36'5418'16,"-25"29"-129"-16,0 7-387 0,-20 0-3225 16,24 27-645-16,-24 13 0 15,2 21-387 1,-11 15-129-16,3 20-258 15,-14 11-129-15,2 10-129 0,-1 1 0 16,3-4-258-16,4 0 0 16,-4-14-258-16,11-4 0 15,-8-22-516-15,13 9-903 16,-10-27-2451-16,7-5-645 15,1-13-516-15,1-15-129 16</inkml:trace>
  <inkml:trace contextRef="#ctx0" brushRef="#br0" timeOffset="1729.0989">15677-4092 3483 0,'76'-35'5418'15,"-43"21"-387"-15,-5 8-129 16,-28 6-3225-16,27 13 0 15,-27-13-516-15,10 65-258 16,-13-9-129-16,-5 18-258 16,-9 9-258-16,-2 11-129 0,-4 5 0 15,-1 0-129-15,2-4 0 16,6-3 0-16,5-9-129 15,4-7 129 1,7-4 0-16,0-7 129 0,8-7-129 16,7-7 0-16,1-5 0 15,1-4 129-15,2-6-129 16,-1-2 0-16,3-7 0 15,2-6 0-15,1-5 0 16,6-4 129-16,2-4-129 16,3-8 0-16,5 0 0 15,3-10 0-15,1 0 0 0,4-6-129 16,-2-4 129-16,-2-1-129 15,-2 2 0-15,-4-3 0 16,-6 9-129-16,-7-6-129 16,-1 3-387-16,-17-13-516 15,11 15-2967-15,-18-9-774 16,-7-2-387-16,-14-3-258 15</inkml:trace>
  <inkml:trace contextRef="#ctx0" brushRef="#br0" timeOffset="2047.1171">15760-3532 6966 0,'-3'-27'5418'0,"3"27"-258"15,24-12-1548-15,-8-10-2064 16,32 17-258-16,-13-14-387 16,21 9-258-16,-3-3-258 15,13 2 0-15,-4-1-129 16,3-3-129-16,-3 3-129 15,-2-2 0-15,-10-1-129 16,-4-2 0-16,-9-2-129 16,-15 1-129-16,0 3-387 0,-22-19-1161 15,12 14-2709 1,-15-2-516-16,-15 3-129 15,-8-5-516-15</inkml:trace>
  <inkml:trace contextRef="#ctx0" brushRef="#br0" timeOffset="2424.1385">15643-4313 4773 0,'1'-16'5289'16,"-1"16"-129"-16,31-7-387 16,-31 7-3225-16,47-11-129 15,-17 3-258-15,20 8 0 0,-4-8-516 16,16 7 0-16,-4-7-258 15,16 2 0-15,-3-6-129 16,-1 5 0-16,-1-4-129 16,-2 1-129-16,-6 0 0 15,-5 1 0-15,-4 2 0 16,-11 1 0-16,-7 0-129 15,-3 0 0-15,-7 5 0 16,-4-2-258-16,-1 3 0 16,-19 0-258-16,23 0-774 15,-23 0-2838-15,0 0-903 16,0 0-129-16,0 0-645 15</inkml:trace>
  <inkml:trace contextRef="#ctx0" brushRef="#br1" timeOffset="392699.4611">101 318 2580 0,'0'0'3096'16,"0"0"-129"-16,0 0-387 16,-5 15-387-16,5-15-129 15,0 0-645-15,0 0-258 16,0 0-129-16,-17 0-258 15,17 0-129-15,0 0-129 0,0 0-129 16,0 0-129-16,-17-19 258 16,17 19-258-1,0 0-129-15,-14-19 129 16,14 19 0-16,0 0-129 0,-13-22 0 15,13 22 129-15,-10-24-129 16,10 24 129-16,-8-25 0 16,8 25-129-16,-2-28 258 15,2 28-387-15,0-27 129 16,0 27-129-16,0-24 129 15,0 24-129-15,2-21 0 16,-2 21-129-16,5-17 258 16,-5 17-129-16,0 0 0 15,14-18 129-15,-14 18-129 16,0 0 0-16,0 0 0 15,20-18 0-15,-20 18 0 16,0 0 0-16,0 0-129 0,19-1 258 16,-19 1-258-16,0 0 129 15,18 7 0-15,-18-7-129 16,0 0 129-16,13 22 0 15,-13-22-129-15,5 18 129 16,-5-18 0-16,0 25 0 16,0-25 0-16,0 26 129 15,0-26-129-15,-1 27 129 16,1-27-258-16,-9 22 258 15,9-22-129-15,0 0 0 16,-19 20 0-16,19-20 0 16,-18 0 0-16,18 0 129 15,-16-1 0-15,16 1 0 0,-18-26-129 16,18 26 0-16,-13-30 129 15,5 14-129-15,4-3 258 16,3 4-387-16,-3-3 258 16,4 18-129-16,0-27 129 15,0 27-129-15,0-27 0 16,0 27 0-16,7-26 129 15,-7 26-129-15,15-19 0 16,-15 19-129-16,17-12 258 16,-17 12-129-16,18-5 0 15,-18 5 0-15,17 0-129 16,-17 0 0-16,18 10 129 0,-18-10-129 15,14 24 129-15,-14-24-129 16,12 31 0-16,-7-12 129 16,-5 0 0-1,1 5 0-15,-1-5 0 16,0 1 129-16,0-4-258 0,-8 2 258 15,8-18-129-15,-15 26 0 16,15-26 0-16,-19 15 0 16,19-15 129-16,-21 7-129 15,21-7 129-15,-20-2-129 16,20 2 129-16,-15-25-129 15,15 25 0-15,-11-33 0 16,9 14 0-16,2 19-129 0,0-31 129 16,0 31-129-1,2-20 0-15,-2 20-387 16,0 0-903-16,20-14-3483 15,-20 14-516-15,0 0-129 0,18 0-387 16</inkml:trace>
  <inkml:trace contextRef="#ctx0" brushRef="#br1" timeOffset="393922.5311">1589 99 1806 0,'-17'24'3741'0,"17"-24"-1161"16,-19 19-387-16,17-2-129 0,2-17-129 16,-13 17-387-1,13-17 0-15,0 0-258 16,-29 7-258-16,29-7-258 15,0 0 0-15,0 0-129 0,-28 7-258 16,28-7 0-16,0 0-129 16,0 0 0-16,-21-3 129 15,21 3-129-15,0 0-129 16,-7-23 129-16,7 23-129 15,-4-26 129-15,4 26-258 16,0-24 129-16,0 24-129 16,0-27 0-16,0 27 129 15,1-26 0-15,-1 26 0 16,13-21-129-16,-13 21 129 15,12-18 0-15,-12 18-129 16,0 0 129-16,21-16-129 16,-21 16 129-16,18-3 0 0,-18 3 0 15,19 0 0-15,-19 0-129 16,20 3 129-16,-20-3-129 15,0 0 0-15,21 28 0 16,-21-28 0-16,8 27 0 16,-8-27 0-16,3 32 0 15,-3-13 129-15,0-1-129 16,0 1 129-16,-4-3-129 15,4-16 129-15,-20 30-129 16,20-30-129-16,-26 23 129 16,26-23 0-16,-26 12 0 15,26-12-129-15,-25 0 258 0,25 0-258 16,-19-28 258-16,12 6-129 15,4-2 0-15,-2-5 0 16,5 1 129-16,0 0-129 16,0 4 129-16,0 2 0 15,7 5-129-15,-7 17 129 16,11-22-129-16,-11 22 129 15,21-8-129-15,-21 8 0 16,30 0 0-16,-30 0 129 16,31 10-129-16,-31-10 0 15,26 27 0-15,-26-27 0 16,16 32 0-16,-13-14 0 15,-3 2 0-15,0-5 0 0,0-15-129 16,-10 32 0-16,10-32-387 16,-17 36-1548-1,17-36-2967-15,-28 4-258 16,28-4-387-16,-26-13-387 0</inkml:trace>
  <inkml:trace contextRef="#ctx0" brushRef="#br2" timeOffset="450580.7717">1820-535 3096 0,'-10'-19'5289'0,"10"19"-129"15,-3-30-1677-15,3 30-1290 0,0 0-387 16,0 0-387-1,0 0-516-15,20 23-129 16,-16-4-258-16,13 11-258 16,-3 8 0-16,6 11-129 15,-1 5-129-15,-1 11 129 0,0 2-129 16,0 4 0-16,-6 0 0 15,-3-2 0-15,-7-1 0 16,-2-6-129-16,0-5 0 16,-8-13-258-16,0 2-258 15,-13-26-645-15,21 14-2451 16,-13-15-1290-16,13-19-387 15,-17 0-129-15</inkml:trace>
  <inkml:trace contextRef="#ctx0" brushRef="#br2" timeOffset="450936.7921">2162-758 4902 0,'-15'15'5418'0,"4"18"-258"16,8-10-258-16,6 11-3612 15,-1-3-516-15,12 11 0 16,-7 4-516-16,8 10 0 0,-1 5-129 16,2 0 0-16,-2 8-129 15,-1-4 0-15,-5-1-258 16,-5-2 129-1,-1 2-129-15,-2-13-387 0,-2 12-516 16,-22-31-1032-16,17 10-2709 16,-11-4-129-16,0-7-387 15</inkml:trace>
  <inkml:trace contextRef="#ctx0" brushRef="#br2" timeOffset="451444.8212">2512-819 3096 0,'0'0'5289'15,"0"0"-129"-15,0 0-1548 16,12 33-1419-16,-12-17-516 15,18 33-258-15,-13-6-774 16,11 16-129-16,-3 2-387 16,0 9 0-16,-3 3-258 15,-4-3-129-15,6 8-1032 16,-21-15-3483-16,1-8-258 15,-5 3-387-15,-10-17-129 16</inkml:trace>
  <inkml:trace contextRef="#ctx0" brushRef="#br1" timeOffset="395195.6039">2898-145 2451 0,'-16'24'4386'16,"16"-24"-258"-16,-5 20-2064 15,5-20-387-15,0 0 129 0,-26 3-516 16,26-3 0-16,0 0-258 16,0 0-129-1,0 0 0-15,0 0-258 16,-19 0 0-16,19 0-129 0,0 0-129 15,0 0-129-15,0 0 129 16,0 0-129-16,0-19 0 16,0 19-129-16,0 0-129 15,11-22 129-15,-11 22 0 16,21-13-129-16,-21 13 129 15,23-7-129-15,-23 7 0 16,20 0 0-16,-20 0 129 0,13 26-129 16,-12-7-129-1,3-1 129-15,-4 3 0 16,0 2 0-16,-5-4 0 15,-5 2 129-15,-2-3-258 16,12-18 258-16,-24 30-129 0,24-30 0 16,-28 17 0-16,28-17 129 15,-24 1-129-15,24-1 0 16,-23-7 129-16,23 7 0 15,-13-30 0-15,8 10 0 16,4-1 0-16,1 2 0 16,0-2 0-16,0 3 0 15,0 18-129-15,16-31 0 16,-16 31 129-16,21-15-129 15,-21 15 0-15,29-7 0 16,-9 7 0-16,-2 0 0 16,1 7 0-16,-1 5 0 0,0 3-129 15,-2 4 129-15,-4 1 0 16,-6 5 0-16,-4-2 0 15,1-3 0-15,-3 2-129 16,-5-3 129-16,5-19-129 16,-16 27 129-16,16-27 0 15,-21 13 0-15,21-13-129 16,-20 0 258-16,20 0-129 15,-18-9 0-15,18 9 0 16,-11-32 0-16,8 8 129 16,1 3-129-16,-1-4 0 15,3 1 129-15,0 2 0 16,3 5-129-16,2-1 129 0,-5 18-129 15,13-16 129-15,-13 16-129 16,18-4 0-16,-18 4-129 16,0 0 129-1,21 17-129-15,-14 0-387 0,-7-17-129 16,11 35-3483-16,-11-35-1161 15,0 32-258-15,0-32-516 16</inkml:trace>
  <inkml:trace contextRef="#ctx0" brushRef="#br3" timeOffset="363659.8001">2884-352 258 0,'0'0'4386'0,"0"0"-387"15,-2 19-903-15,2-19-645 16,0 19-387-1,0-19-387-15,0 24-258 16,0-24-387-16,0 36-129 0,-6-18-129 16,6 13-258-16,-2-4-129 15,2 6 0-15,-6-2-258 16,4 4 0-16,-1-1 0 15,3 4 129-15,0-4-129 16,0 1-129-16,1 1 129 16,9 2 0-16,3-1-129 15,5-3 258-15,2-1-258 16,2-1 0-16,4-5 129 15,7 0-129-15,4-3 129 16,1-3-129-16,8-3 129 16,-2 1-129-16,3-5 129 15,2 0-129-15,-2-2 129 0,2-3-129 16,-5-3 0-16,-4 2 0 15,-2-3 0-15,-1 0 0 16,-4-5 0-16,0 0 0 16,-7 0 129-16,1 0-129 15,-2-6 129-15,2-5 0 16,-2-2 0-16,-1-2 0 15,-3-3 0-15,6 3 0 16,-6-5 0-16,0-3 0 16,-2 4 0-16,4 1 0 15,-3-2 0-15,1-4 0 16,-3 3 0-16,1-3-129 0,-1 1 129 15,2 3 0-15,-2-5-129 16,-4 1 129-16,1 3 0 16,0 4 0-16,-1-2-129 15,1-2 129-15,1 0 0 16,-3 1 0-16,2-4 0 15,1 2 0-15,-3-4 0 16,4 1-129-16,-3-6 129 16,-1 6 0-16,0-6 0 15,1 4 0-15,-6-6 0 16,5-1 0-16,-7 1-129 15,2 3 129-15,-1-1 0 16,-6-3 0-16,1 4-129 0,0-2 0 16,-2 5 129-16,0 1 0 15,-2 0-129-15,-4-8 129 16,-1 8-129-1,-1-2 0-15,-2 4 129 0,-1-2-129 16,-1 1 0-16,1 1 0 16,-4 0 129-16,2 7-129 15,0-1 0-15,-1 0 0 16,-1 2 0-16,15 16 0 15,-28-30 0-15,28 30 0 16,-29-27 0-16,29 27 0 16,-29-27 0-16,29 27 0 15,-33-24 0-15,33 24 129 0,-33-23-129 16,15 16 0-1,1-5 0-15,-5 6 0 16,1 0 0-16,-3-1 0 16,7 0 0-16,-9 3 0 0,8 4 0 15,-1-3 0-15,-1 2-129 16,2-3 129-16,1 4 0 15,-1 0 0-15,-2 0 0 16,4 0 0-16,-2 7-129 16,-2-3 258-16,1 4-258 15,1-1 129-15,-3 1 0 16,0-3-129-16,-1 0 129 15,1 2 0-15,-3 0 0 16,1 0 0-16,0 0 0 16,0 1-129-16,0-3 129 15,-3 6 129-15,5-3-129 16,0 0-129-16,0-1 129 0,3 4 0 15,-2-2 0-15,1 2 0 16,1-3-129-16,18-8 129 16,-34 23 0-16,17-13 0 15,17-10-129-15,-30 24 129 16,30-24 0-16,-30 19 0 15,30-19 0-15,-28 23 0 16,28-23-129-16,-22 23 129 16,22-23 0-16,-21 25 129 15,21-25-129-15,-17 29 0 16,17-29 0-16,-14 25 0 15,14-25-129-15,-13 25 129 16,4-7 0-16,3-1-129 0,-1 1 129 16,-1 6-129-16,5 3 0 15,-2 2 0-15,5 13-258 16,-3-7-129-1,3 11-258-15,0-20-1806 0,5 24-2709 16,-4-7-387-16,9 7-129 16,-8-4-516-16</inkml:trace>
  <inkml:trace contextRef="#ctx0" brushRef="#br2" timeOffset="452161.8622">3264-830 3483 0,'0'0'5547'0,"-3"15"-387"16,3-15-258-16,6 54-2967 15,4-24-774-15,13 24-258 16,-9 4-387-16,13 13-129 15,-8 11-129-15,-1 10-129 0,2 1 129 16,-9-1-258-16,-5 0 129 16,-6-12-258-16,-6 0 129 15,-7-14-516-15,-2-9 129 16,-12-20-645-16,20 10-1677 15,-8-23-2193-15,15-24-387 16,-19 12-129-16</inkml:trace>
  <inkml:trace contextRef="#ctx0" brushRef="#br2" timeOffset="452482.8805">3687-953 3870 0,'0'0'5676'0,"-10"27"-387"15,9 3 0-15,1 20-2064 16,0-11-2322-16,16 22 129 15,-8-1-516-15,11 7-129 16,-4 4-258-16,-2 6 129 16,-1 1-129-16,-8-5-129 15,0-4-129-15,-4-6 0 16,0-2-258-16,-15-15-129 15,9 11-1290-15,-22-19-3225 16,13-6-258-16,-4-6-516 16,19-26 0-16</inkml:trace>
  <inkml:trace contextRef="#ctx0" brushRef="#br2" timeOffset="452911.9051">4049-893 3612 0,'0'0'5547'16,"0"0"-258"-16,0 0-258 15,-12 0-3225-15,19 27-387 16,-7-7-387-16,5 19-129 15,-5 4-516-15,1 11-129 16,-1 6-258-16,0 3 0 0,0 9-387 16,-10-15-774-16,10 10-3225 15,-3-1-774-15,-5-10-387 16,-3-5-129-1</inkml:trace>
  <inkml:trace contextRef="#ctx0" brushRef="#br1" timeOffset="396367.6706">4343-282 3870 0,'0'0'4386'16,"0"0"-1677"-16,-16-23-516 16,16 23 0-1,-8-19-258-15,8 19-387 0,-4-24-387 16,4 24-129-16,0-19-129 15,0 19-258-15,0 0-258 16,10-19 0-16,-10 19 0 16,0 0-129-16,20-17 0 15,-20 17 129-15,19-1-258 16,-19 1 0-16,20 0 0 15,-20 0-129-15,16 10 129 0,-16-10-129 16,10 29 0-16,-10-12 0 16,0 3-129-1,0 3 129-15,-6 4 0 16,-4-4 0-16,-5 1 0 0,2 0 0 15,-2-8 129-15,15-16 0 16,-27 25-129-16,27-25 129 16,-23 6 129-16,23-6-129 15,0 0 129-15,-18-19-129 16,13 0 129-16,5 0-129 15,-2-3 129-15,2-2-129 16,0 2 129-16,2-1-258 16,6 3 129-16,-8 20 0 15,20-26-129-15,-20 26 129 16,27-11-129-16,-27 11 0 15,30 3 0-15,-14 11 0 16,-1 6-129-16,-4 4 129 0,1 3 0 16,-8 3 0-16,3 0-129 15,-7 2 129-15,0-3 0 16,-5 0 0-16,-3-4-129 15,-2 0 129-15,-1-8 0 16,11-17 0-16,-28 23 0 16,28-23 0-16,-24 4 0 15,24-4 129-15,-23-7-129 16,23 7 129-16,-22-32 0 15,16 13-129-15,1-3 258 16,0 3-258-16,4 3 129 16,1 16 0-16,0-26-129 15,0 26-129-15,0 0-258 0,0-24-645 16,0 24-4257-16,0 0-129 15,0 0-387-15,14 0-387 16</inkml:trace>
  <inkml:trace contextRef="#ctx0" brushRef="#br2" timeOffset="453657.9477">4653-830 2322 0,'0'18'5289'0,"0"-18"-129"15,10 20-258 1,22 8-2709-16,-22-10-903 15,28 22 129-15,-16-5-645 0,19 22-129 16,-8-4-258-16,6 13 129 16,-7 4-387-16,-1 3 129 15,-10-1-258-15,-6-2-129 16,-8 1 0-16,-7-14-258 15,-2 8-387-15,-22-29-645 16,19 10-2580-16,-16-15-1290 16,4-13-129-16,1-4-129 15</inkml:trace>
  <inkml:trace contextRef="#ctx0" brushRef="#br2" timeOffset="449116.688">484-515 1161 0,'-21'0'4902'16,"21"0"258"-16,0 0-774 16,0 0-1935-16,0 0-516 15,-5 12-645-15,5-12-258 16,0 0-258-16,-1 19-258 15,1-2 0-15,4 7 0 16,8 10-129-16,-6 1-258 16,6 11 129-16,1 5-129 15,-2 9-129-15,-4 2 129 0,1 5-129 16,-2-1 0-1,-4 1 129-15,-2-1-129 16,0-3 0-16,-2 0 0 16,-6-2-129-16,-2-7 129 0,-1-4-258 15,1-8 0-15,-3-13-516 16,12 5-516-16,-17-32-2064 15,18-2-1806-15,0 0-258 16,0-19-258-16</inkml:trace>
  <inkml:trace contextRef="#ctx0" brushRef="#br2" timeOffset="449508.7104">797-653 4128 0,'-20'-9'5289'0,"20"9"-129"16,0 0-258-16,0 0-3354 16,4 21-258-16,-1-5-516 15,13 18-387-15,-1 0 0 16,6 12-129-16,0 4-258 15,2 10 258-15,-2 1-258 0,-1 5 258 16,-2 2-516-16,-2-2 258 16,-6 1 0-16,-7 2 0 15,-1-3-258-15,-2-12-258 16,0 11-1419-16,-18-12-2709 15,3-9-387-15,-4-4-516 16,1-12 0-16</inkml:trace>
  <inkml:trace contextRef="#ctx0" brushRef="#br2" timeOffset="453983.9664">5145-876 3870 0,'0'0'5547'0,"19"0"-129"16,-19 0-258-16,13 18-2322 15,7 12-1806-15,-18 4-129 16,12 21-258-16,-7 5-129 16,4 13-129-16,-7 8-258 15,2 8 129-15,-4 3-258 16,-2 3 129-16,0-7-258 0,0-9 0 15,-5-6-129-15,-10-16-258 16,15 4-516-16,-21-32-2709 16,18 2-1419-16,-5-12-387 15,8-19-387-15</inkml:trace>
  <inkml:trace contextRef="#ctx0" brushRef="#br2" timeOffset="454457.9935">5451-896 1677 0,'0'0'5160'0,"0"0"129"16,0 0-1290-16,-11 0-1290 0,17 14-516 16,-6-14-516-16,10 28-516 15,-3-4-387-15,12 16-258 16,-4 4-129-16,4 15-129 15,-4 6-129-15,-4 6-129 16,-2 9-387-16,-9-6-258 16,1 19-2709-16,-11-16-1677 15,-9-5-516-15,-7-10-387 16</inkml:trace>
  <inkml:trace contextRef="#ctx0" brushRef="#br1" timeOffset="397687.7464">5847-113 2193 0,'0'0'4515'15,"0"0"-1161"-15,0 0-903 16,29 15-258-16,-29-15-258 0,0 0-645 15,0 0 0-15,26 5-258 16,-26-5-258-16,0 0-129 16,20 0 0-1,-20 0-129-15,21 0-129 0,-21 0-129 16,25 6 0-16,-25-6-129 15,19 10-129-15,-19-10 129 16,18 17 0 0,-18-17-129-16,8 19 0 0,-8-19 0 15,0 17 129-15,0-17-129 16,-13 21 0-16,13-21 129 15,-24 20-129-15,24-20 0 16,-26 11 258-16,26-11-129 0,-26 4-129 16,26-4 129-16,0 0 0 15,-17-17-129-15,17 17 129 16,0-33 0-1,0 11-129-15,4 3 129 0,2-4-129 16,5 4 129-16,-1 3 0 16,-10 16 0-16,28-30-129 15,-28 30 129-15,31-14 0 16,-13 14-129-16,-2 0 0 15,2 5 0-15,-18-5 129 16,31 24-129-16,-18-6 0 16,-3 0 0-16,-7 1 0 15,1-1-129-15,-4 1 129 0,-5 0 0 16,-5 2-129-1,10-21 129-15,-26 30-129 16,8-18 129-16,18-12 0 16,-26 9 0-16,26-9 0 0,-22 0 0 15,22 0 0-15,-11-23 129 16,6 7 0-16,5 16 0 15,0-38 0-15,0 38-129 16,8-34 129-16,-8 34-129 16,15-22 0-16,-15 22-129 15,20-14-258-15,-20-6-1806 16,0 20-2709-16,0 0-645 15,0 0-129-15,0 0-387 16</inkml:trace>
  <inkml:trace contextRef="#ctx0" brushRef="#br2" timeOffset="455131.032">6126-835 5547 0,'9'34'5547'16,"-4"-5"-387"-16,5 4-258 15,21 16-3741-15,-21-3-516 16,9 15-258-16,-6 6-129 16,0 7-129-16,-1 1-129 15,-6 0-129-15,1 0-258 16,-7-17 129-16,0 10-516 15,-10-27-516-15,10 10-1032 16,-16-20-2838-16,4-10 0 16,4-4-387-16</inkml:trace>
  <inkml:trace contextRef="#ctx0" brushRef="#br2" timeOffset="455495.0526">6417-893 5160 0,'0'0'5676'0,"25"4"-387"15,-20 16-258-15,-5 1-3096 16,9 29-1032-16,-9 0 0 16,15 15-258-16,-7 7-258 15,5 14 0-15,-5 5-258 16,4 1 129-16,-6 2-129 15,-3-4-129-15,-1-6 0 16,-2-8 0-16,-2-10-258 16,-11-10-129-16,4-7-129 15,-16-18-903-15,25 2-3354 16,-21-13-645-16,21-20-258 15,-31 12-258-15</inkml:trace>
  <inkml:trace contextRef="#ctx0" brushRef="#br2" timeOffset="455796.07">6704-960 6450 0,'68'-27'5676'16,"-35"27"-129"-16,1 11-387 16,-9 12-3354-16,7 30-1032 15,-14 10-258-15,2 19 0 16,-14 15-129-16,-1 17-129 15,-5 5-129-15,-8 6-129 16,-5 3 0-16,-8-6-129 16,-2-3-258-16,-10-16-645 0,17-4-4257 15,-18-11-258-15,0-11-129 16,-7-19-516-16</inkml:trace>
  <inkml:trace contextRef="#ctx0" brushRef="#br1" timeOffset="398943.8183">7424-225 2451 0,'0'18'3870'15,"0"-18"-903"-15,0 0-1032 16,0 24-258-16,0-24-387 15,0 0 0-15,0 0-258 16,0 0-129-16,0 0-129 16,0 0 129-16,0 0-129 15,10 12-129-15,-10-12-129 0,0 0-129 16,0 0 129-16,26 0-258 15,-26 0 0-15,24 0 0 16,-24 0-129 0,30 12 0-16,-30-12 129 0,27 24-129 15,-27-24 0-15,18 29-129 16,-18-29 129-16,10 35 0 15,-10-17-129-15,0-2 129 16,0-16-129-16,-5 33 0 16,5-33 129-16,-19 26-129 15,19-26 0-15,-22 18 0 16,22-18 0-16,-21 11 129 15,21-11 0-15,-19 0 0 0,19 0 129 16,0 0-129 0,-23-21 129-16,23 21 0 15,-12-24 0-15,12 24 0 16,-6-30-129-16,6 30 0 0,0-26 0 15,0 26-129-15,0-20 129 16,0 20-129-16,13-17 0 16,-13 17 129-16,16-7-129 15,-16 7 0-15,26-4 0 16,-26 4 0-16,26 0 129 15,-26 0-129-15,22 4 0 16,-22-4 0-16,17 23 0 16,-17-23 0-16,4 31 0 0,-4-31 0 15,0 36 0-15,-10-17-129 16,-1-2 129-1,11-17 0-15,-25 26 0 16,25-26 0-16,-26 12-129 0,26-12 129 16,-21 1 129-16,21-1-129 15,-12-8 0-15,12 8 129 16,-1-31 0-16,1 31-129 15,0-31 129-15,0 31 0 16,11-25 0-16,-11 25 0 16,0 0-129-16,23-13 129 15,-23 13-258-15,0 0-129 16,11 11-516-16,-19-11-3870 15,8 0-645-15,0 0-258 16,0 0-516-16</inkml:trace>
  <inkml:trace contextRef="#ctx0" brushRef="#br3" timeOffset="371696.2598">7559-96 1548 0,'0'0'2580'16,"0"0"-645"-16,0 0 258 15,-16 0-516-15,16 0-129 16,0 0 0-16,0 0-258 0,0 0 0 15,0 0 0 1,0 0-387-16,-12 19 0 16,12-19-129-16,0 0-258 0,0 0 0 15,-4 26-258-15,4-26 129 16,0 26-129-16,0-8 0 15,8 6 129-15,-2-4-258 16,7 7 129-16,-1-5-129 16,6 8 129-16,-2-4 0 15,7 0-129-15,1-1 129 16,2 4-258-16,-3-5 258 0,8 3-258 15,-3-5 258 1,3 6-258-16,-4-8 129 16,6 5-129-16,-1-4 129 15,6 1 0-15,-1-4 129 16,9 4-129-16,-4-5 0 0,4-2 0 15,0-1 0-15,2-8 0 16,-2-1 0-16,0-5-129 16,-1 0 129-16,-2 0 0 15,-8-6 0-15,5 1 129 16,-6-9-129-16,-2 5 0 15,-2-8 0-15,-4 2 0 16,1-4 0-16,-2-1 0 16,-2-4-129-16,1-3 258 15,-3 0-258-15,1 2 258 16,-3-3-129-16,9 2 0 15,-9 0 0-15,4-2 129 0,0 0-258 16,-2 1 129-16,2 1-129 16,-2-2 258-16,-3 0-258 15,-3 0 129-15,3-4 0 16,-7 4 0-16,0-6 0 15,-1-3 0-15,-2-1 0 16,-1-1-129-16,-2-1 129 16,-2-1 0-16,-3-1-129 15,2 2 129-15,-2 3 0 16,0 2-129-16,0 1 129 15,-2 0-129-15,-1 1 129 16,-4 1-129-16,-1 2 0 16,2 0 0-16,-3 1 0 0,0 4 0 15,-4 0 0-15,3 4 0 16,-3-2 129-16,0 8-129 15,-2-5 0 1,0 1 129-16,-4-2-129 0,3 2 129 16,-1-6-129-16,-4 3 0 15,3-2 0-15,-3 2 129 16,5-4 0-16,-5 6-129 15,3 1 0-15,-2 0 0 16,-1 6 0-16,1-2 0 16,-1 4 0-16,-2-1 0 15,-1 1 0-15,-2 2 129 16,0-1-129-16,-2 3 0 0,2 2 0 15,-2-1 0 1,-3 4 0-16,4 0 0 16,-4 1 0-16,1 1-129 15,1 0 129-15,1 0 0 0,-1 3 0 16,3 5-129-16,0 0 0 15,2-3 0-15,1 9 129 16,-3-6 0-16,3 4-129 16,0-1 129-16,-1 4-129 15,1-2 129-15,-2-3-129 16,3 8 258-16,-1-6-258 15,0 3 129-15,0-3 0 16,2 1 0-16,0-2 0 16,1 0 0-16,1 1 0 15,-1-1-129-15,20-11 129 16,-28 22-129-16,28-22 129 15,-27 24 0-15,27-24-129 0,-25 22 129 16,25-22-129-16,-23 31 129 16,9-13 0-16,2-2 0 15,-1 3-129-15,0-1 129 16,2 3 0-16,0 2-129 15,1 0 0-15,-2 0 129 16,6 4-129-16,-2 0 0 16,4 5-129-16,1-2 129 15,0 2-129-15,1 7 0 16,2 3-129-16,0 3-258 15,2 13-258-15,-2-23-1161 16,5 25-3096-16,0-3-387 16,9 9-129-16,-2-8-516 0</inkml:trace>
  <inkml:trace contextRef="#ctx0" brushRef="#br2" timeOffset="456472.1086">7822-926 5547 0,'0'44'5676'15,"4"-15"-645"-15,4 10 0 16,22 17-3741-16,-14 2-774 0,18 15 129 16,-6 6-258-16,7 1-129 15,-4 4 0-15,1 3-258 16,-4-5-258-16,-10-16 0 15,0-1-387-15,-18-20-645 16,2 8-1935-16,-9-18-1806 16,-9-10-387-16,-7-9-129 15</inkml:trace>
  <inkml:trace contextRef="#ctx0" brushRef="#br2" timeOffset="456823.1286">8152-1020 4902 0,'19'-3'5547'0,"-19"3"-129"16,3 23-387-16,-1-5-3096 16,14 27-1032-16,-13-4 0 15,14 20-258-15,-4-3-129 16,2 19-258-16,0 2 0 15,-2 7-129-15,-1 2 0 0,-4 1-258 16,-6-1-129-16,-2-10 0 16,-7 2-258-16,-11-25-258 15,13 12-1161 1,-25-28-3225-16,17-9-129 0,-2-11-516 15,15-19 258-15</inkml:trace>
  <inkml:trace contextRef="#ctx0" brushRef="#br2" timeOffset="457115.1455">8398-1126 9030 0,'39'32'5418'0,"-19"2"-129"16,4 20-129-16,-1-1-4644 15,10 20 0-15,-4 1 0 16,7 17-129-16,-4 2 0 15,4 10-129-15,-6 0-258 16,-4 0-129-16,-4 1-387 16,-20-24-2064-16,5 16-2580 15,-11-11-516-15,-12-7-258 16,-12-19-387-16</inkml:trace>
  <inkml:trace contextRef="#ctx0" brushRef="#br3" timeOffset="373636.3706">9045-407 258 0,'0'0'1290'0,"0"0"129"16,0 0 0-16,0 0 129 0,0 0 129 16,0 0-258-16,0 0-129 15,0 0 129-15,0 0-258 16,0 0-258-16,0 0-129 15,-20-4 0-15,20 4-129 16,0 0 129-16,0 0-129 16,0 0 0-16,0 0 129 15,0 0-129-15,0 0 0 16,0 0-129-16,0 0 129 15,-16 4 0-15,16-4-258 16,0 0 0-16,0 0-129 16,0 0 0-16,0 0-129 15,0 16 129-15,0-16-129 0,0 18-129 16,0-18 129-16,0 21 0 15,0-3-129 1,0 3 129-16,3 1-129 16,-1 2 129-16,4 2-129 0,-1-3 0 15,1 6 129-15,3-3-129 16,-3-3 0-16,4 3 258 15,1-1-258-15,4 1 0 16,0 1 129-16,4 0-129 16,3-1 0-16,4 2 129 15,5 3-129-15,5-4 0 16,1-1 129-16,1 0 0 15,1-3-129-15,2-9 258 16,1 4-258-16,-1-7 258 16,1-3-129-16,-4-5 129 15,1 2-129-15,2-5 0 16,-4 0 129-16,3 0-129 0,-4 0 0 15,1-1 0-15,-1-4 129 16,0-4-129-16,0-3 129 16,-2-1-129-16,7-2 0 15,-2-4 0-15,-1-5 0 16,-1-1 0-16,-1 2 0 15,-2-9 0-15,2 1 0 16,-6-6 0-16,-1-2 0 16,-3-7-129-16,2 4 129 15,-2-8 0-15,0 0 0 16,-3-5 0-16,3 1-129 15,-5-1 129-15,-3 2 0 16,-3 3-129-16,-4-6 129 0,-6 7-129 16,0-7 0-16,-5 15 129 15,0-6 0-15,0 3-129 16,-8 6 0-16,-2-4 129 15,-1 10 0-15,-1-3 0 16,-4 4-129-16,0-2 129 16,-4 2-129-16,1 2 129 15,-3 2 0-15,1 2-129 16,0-1 0-16,-2 1 0 15,0 1 129-15,-5 1-129 16,6 6 0-16,-5 6 0 16,-2-5 0-16,1 5 0 0,1 2 0 15,-3 2 0-15,1 0 129 16,4 3-258-16,-4 0 258 15,3-1-129 1,-2 4 0-16,2-4 0 0,-2 5 0 16,0 0 0-16,-1 0-129 15,0 5 129-15,-1 2 0 16,1 3 0-16,-2 2 0 15,-2 3 0 1,-1-1 0-16,1 4-129 0,1 0 129 16,1 3 0-16,1-2-129 15,-1 2 129-15,0 0-129 16,2 0 129-16,0-1-129 0,2-2 129 15,0 2 0 1,2-1-129-16,1 0 129 16,2-3-129-16,1 3 129 15,3-2 0-15,4 0 0 0,2 0 0 16,12-17-129-16,-24 34 129 15,12-17 0-15,2 0 0 16,1 1-129-16,2 1 129 16,7-19-129-16,-19 34 129 15,9-14 0-15,2 1 0 16,1-1 0-16,-1-3 0 15,1 1 0-15,7-18 0 16,-9 38 0-16,9-38 0 16,-5 27 0-16,5-27 0 15,-7 28 0-15,7-28 0 16,-5 31 0-16,5-31 0 15,-11 29-129-15,4-10 129 0,-1 1 0 16,3 3-129-16,-3-4 129 16,2 4-258-16,-4 2 129 15,0 4-129-15,0 2-129 16,2 4-258-16,-5-12-387 15,13 5-4386-15,-5 3-129 16,2 4-258-16,-2-9-387 16</inkml:trace>
  <inkml:trace contextRef="#ctx0" brushRef="#br1" timeOffset="399971.8771">9086-323 258 0,'-17'21'3741'16,"17"-21"-258"-16,-11 0-1677 15,11 0-129-15,0 0-258 16,0 0 129-16,0 0-129 16,0 0-129-16,-23 0-258 15,23 0 129-15,0 0-258 0,0 0-129 16,-18 0-129-1,18 0-129-15,0 0 0 16,0 0-129-16,0 0-129 16,0 0 0-16,0 0 0 0,0 0-129 15,0 0 129-15,10-10-129 16,-10 10 129-16,23-12-129 15,-23 12 0-15,26-6 129 16,-26 6-129-16,18 1-129 16,-18-1 0-16,13 28 0 15,-12-9 0-15,-1 5 0 16,0 2 0-16,-9-1 0 15,-4-3 0-15,-4 2 129 16,-2-3-129-16,-1-6 0 16,2 0 0-16,0-6 129 15,0-4-129-15,18-5 129 16,-26 0 0-16,26 0-129 0,-13-31 129 15,13 10 0-15,0-4 0 16,0 0 0-16,0-2 0 16,10 6-129-16,-2 2 129 15,-8 19-129-15,26-20 129 16,-26 20-129-16,31 0 0 15,-31 0 0-15,25 19 0 16,-16 0 129-16,-5 3-258 16,-4-2 129-16,0 7 0 15,-5-1 0-15,-7-2-258 16,-4-9 0-16,5 7-258 15,-12-22-1419-15,23 0-3096 16,0 0-258-16,-11-37-387 0,11-1-387 16</inkml:trace>
  <inkml:trace contextRef="#ctx0" brushRef="#br2" timeOffset="457712.1796">9221-1131 6063 0,'8'27'5418'15,"5"-9"-129"1,5 12-516-16,-15-3-3225 15,28 27-903-15,-13 0 0 0,8 19 0 16,-11 11-387-16,-2 5 0 16,-10 7-129-16,-3-1-129 15,-2-3-129-15,-16-8-129 16,2-8-129-16,-15-19-516 15,15 9-1032-15,-20-22-3225 16,13-17 0-16,1-13-645 16,2-14 129-16</inkml:trace>
  <inkml:trace contextRef="#ctx0" brushRef="#br2" timeOffset="458065.1998">9488-1170 7224 0,'28'-15'5547'0,"-9"23"-516"15,-16 18 0-15,-3 4-3999 16,9 24-129-16,-9 3-258 16,11 15-129-16,-3 7-129 15,4 10-258-15,-1-2 129 16,4 4 0-16,-4-5-258 0,0-3 129 15,-2-5-258-15,-6-10 0 16,-3-3-258-16,-2-14 0 16,-1 3-645-16,-25-32-1677 15,10 10-2451-15,-3-16-258 16,0-8-516-16,-7-8 130 15</inkml:trace>
  <inkml:trace contextRef="#ctx0" brushRef="#br2" timeOffset="458373.2174">9733-1248 7353 0,'54'-18'5418'16,"-31"18"-129"-16,-7 8-258 16,15 29-3870-16,-21-3-258 15,10 30-258-15,-10 3 0 16,4 20-387-16,-2 7 129 15,2 9-387-15,-4-1 129 16,0-4-129-16,-3-1-258 16,-7-12-258-16,0 11-774 15,-22-19-3870-15,8 0-258 16,-17-15-258-16,-4 4-258 15</inkml:trace>
  <inkml:trace contextRef="#ctx0" brushRef="#br1" timeOffset="401006.9363">10392-700 1161 0,'0'0'4902'15,"0"0"258"-15,-10-17-903 16,10 17-1935-16,0 0-516 0,0 0-516 15,0 0-516-15,10-11 0 16,-10 11-258-16,0 0 0 16,21-17-129-16,-21 17-129 15,23-11 258-15,-23 11-258 16,23-2-129-16,-23 2 0 15,21 0 0-15,-21 0-129 16,15 15 0-16,-15-15 129 16,3 38-258-16,-3-15 129 15,0 1 0-15,-8 2 129 16,-2 1-129-16,-3 0 0 15,-2-8 0-15,1-1 129 0,14-18-129 16,-26 25 0-16,26-25 129 16,-23 5-129-16,23-5 129 15,0 0 0 1,-16-20 0-16,16 3 0 0,0-6 0 15,0-4 0-15,3 0 0 16,5 1 0-16,2 4 0 16,1 2 0-16,2 1 0 15,-13 19 0-15,25-19 0 16,-25 19-129-16,24 0 129 15,-24 0-129-15,23 12 0 16,-13 6 129-16,-1 3-258 16,0 4 258-16,-6-2-258 0,-2 4 129 15,-1 2-129-15,-1-1 129 16,-11-3 0-1,-1-4-129-15,0-4 0 16,13-17 129-16,-29 20-129 0,29-20 129 16,-21 0-129-16,21 0 0 15,-10-19 129-15,10-1 0 16,0-2 0-16,0-5 129 15,8-3-129-15,2 3 129 16,0 3 0-16,3 4-129 16,-13 20 129-16,23-21-129 15,-23 21 129-15,21 0-258 16,-21 0 129-16,11 21 0 15,-11 1-129-15,0-3 0 16,0 6-258-16,0-25-387 16,-8 46-3870-16,-8-27-645 15,1 0-387-15,-3-2-258 0</inkml:trace>
  <inkml:trace contextRef="#ctx0" brushRef="#br3" timeOffset="376764.5496">10592-1022 903 0,'0'0'1806'0,"0"0"-387"15,0 0-258-15,0 0 0 16,0 0-387-16,0 0 0 15,0 0-258-15,0 0 129 16,0 0 129-16,0 0 129 16,0 0 129-16,0 0 0 15,0 0-129-15,0 0-129 16,0 0 0-16,0 0-129 15,0 0 0-15,0 0-129 16,0 0-258-16,-19-4 129 16,19 4-129-16,0 0 129 15,0 0 0-15,0 0-258 16,-16 14 0-16,16-14 0 0,0 0 0 15,-20 15 0-15,20-15-129 16,0 0 0-16,0 0 0 16,-15 17 129-1,15-17 0-15,0 0 0 0,0 0 0 16,0 0 0-16,0 0 0 15,0 0 0-15,-14 19-129 16,14-19 0-16,0 0 0 16,0 0-129-16,0 0 129 15,0 0-129-15,0 0-129 16,0 0 129-16,0 0 0 15,0 0 129-15,0 0-129 0,0 0 0 16,-4 15 129-16,4-15 0 16,0 0 0-1,0 0 0-15,0 0 0 16,0 0 0-16,0 0-129 0,0 0 0 15,0 0 129-15,0 0-129 16,0 0 0-16,0 0-129 16,0 0 129-16,0 0-258 15,0 0 0-15,0 0-258 16,0 0-258-16,17 11-516 15,-17-11-387-15,0 0-1032 16,0 0-387-16,0 0-903 16</inkml:trace>
  <inkml:trace contextRef="#ctx0" brushRef="#br2" timeOffset="459603.2878">12404-1360 9546 0,'88'64'5676'16,"-47"-14"-516"-16,-9 11 0 15,14 15-4773-15,-17 0-129 16,-1 10-129-16,-7 4-129 15,-13 2-258-15,-5 1-129 16,-11-5-258-16,-8 10-903 16,-31-29-2064-16,4 6-1677 0,-12-12-258 15,-13-15-258-15</inkml:trace>
  <inkml:trace contextRef="#ctx0" brushRef="#br2" timeOffset="458987.2526">10998-1182 4386 0,'11'35'5676'16,"6"-9"-387"-16,2 8-258 16,6-5-1806-16,11 25-2838 15,-9-8 0-15,3 16 0 16,-11-1-129-16,-1 4-129 15,-13 0-129-15,-5-1-129 16,-2-1-129-16,-20-11-258 16,-1 7-516-16,-21-26-1419 0,14 5-2451 15,-4-9-258-15,3-12-516 16</inkml:trace>
  <inkml:trace contextRef="#ctx0" brushRef="#br2" timeOffset="459319.2715">11607-1239 5934 0,'23'0'5805'0,"-3"31"-645"15,-12-2-387-15,-7-6-2967 0,11 28-1161 16,-10-4 0-16,6 16-258 15,-8-2-258-15,1 7-129 16,-1 0 0-16,0-2-129 16,-3 2-258-16,-13-15-387 15,9 9-258-15,-24-27-1677 16,13 5-2322-16,-3-9-258 15,0-9-387-15</inkml:trace>
  <inkml:trace contextRef="#ctx0" brushRef="#br2" timeOffset="465628.6324">6139 1410 4773 0,'-12'-20'6063'15,"12"20"-774"-15,0 0 129 16,18-12-2580-16,13 24-2193 15,-5 7 0-15,17 15-258 0,-3 1 129 16,12 14-258-16,-4 5 0 16,2 3-129-16,-8 8 0 15,-6 2 129-15,-5 1-258 16,-11 3 129-1,-14-11-258-15,-6-2 129 0,-8-4-129 16,-13-2 129-16,-7-9-387 16,-4-6 0-16,4-5-645 15,-18-29-2193-15,20 16-2193 16,-1-17-387-16,5-2-258 15</inkml:trace>
  <inkml:trace contextRef="#ctx0" brushRef="#br2" timeOffset="465318.6147">6223 1448 7740 0,'18'3'5805'0,"2"30"-129"15,-12-2-645-15,-2-4-3483 16,12 26-1290-16,-6 3 387 15,2 17-516-15,-2 1 129 16,-2 2-129-16,-1-6-258 16,0-6-129-16,-3-6-129 15,-6-21-516-15,20 9-2709 16,-20-46-1806-16,6 19-387 0,-6-19-258 15</inkml:trace>
  <inkml:trace contextRef="#ctx0" brushRef="#br2" timeOffset="466010.6543">6684 1501 7998 0,'67'2'5805'16,"-41"15"-387"-16,7 10-258 15,-17-4-4128-15,10 22-387 16,-8 1-129-16,2 20-129 16,-9-1-129-16,0 3-129 15,-6 2 129-15,5-4-129 16,-2-5-129-16,-3-11 129 15,5-11-129-15,5-9 0 16,1-9 0-16,3-8 0 16,6-7 0-16,3-4 0 15,2-2 0-15,8-8 0 0,-1-3 0 16,-2-8-129-16,-1 6 129 15,-5-9-258-15,2 3-129 16,-15-4-258-16,10 12-387 16,-26-32-903-16,25 33-2451 15,-25-19-1161-15,2 7-258 16,-2-3-129-16</inkml:trace>
  <inkml:trace contextRef="#ctx0" brushRef="#br2" timeOffset="466438.6786">6785 1280 5289 0,'-19'14'5676'0,"19"3"0"16,11-17-774-16,19 3-3096 0,0-8-1161 16,23 3 0-16,-3-11-129 15,14 6-387-15,-4-8 0 16,2 6-387-16,-2 6-258 15,-19-24-2451-15,9 16-1935 16,-9-8-774-16,-7 4-258 16</inkml:trace>
  <inkml:trace contextRef="#ctx0" brushRef="#br2" timeOffset="466206.6655">6968 1746 2967 0,'-23'0'5418'0,"23"0"0"16,0 0-387-16,33 28-3354 16,-11-35-774-16,21 7 258 15,-11-12-645-15,11 2-129 16,-1-6-516-16,-8-10-516 15,15 17-1677-15,-28-20-2451 16,2-2-645-16,-3-3-387 16</inkml:trace>
  <inkml:trace contextRef="#ctx0" brushRef="#br2" timeOffset="464830.5868">5339 1502 4902 0,'-26'-85'5547'0,"18"54"-129"16,1 4-387-16,7 27-3354 15,0-30-645-15,0 30 0 16,0 0-258-16,16 4-258 16,-16-4 129-16,36 38-258 15,-10-5 129-15,12 13-258 16,4 8 0-16,10 12-129 0,4 3 129 15,-1 14-258-15,4 1 129 16,-2-5-129-16,-5 1 0 16,-3-10 0-16,-7-5-129 15,-9-11 129-15,-7-9-129 16,-5-14 0-16,-5-6 0 15,-16-25-258-15,15 24-129 16,-15-24-258-16,0 0-2064 16,0 0-2709-16,0 0-129 15,-20-17-516-15,2-4 258 16</inkml:trace>
  <inkml:trace contextRef="#ctx0" brushRef="#br2" timeOffset="465046.5991">5402 1965 7740 0,'4'31'5547'0,"-4"-31"-258"16,37 0-903-16,-4 8-3741 15,-4-8-129-15,8 4 0 16,-1-4-516-16,-3 0-387 15,4 3-516-15,-17-18-2838 16,12 7-1419-16,1-6-387 16,-4-8-387-16</inkml:trace>
  <inkml:trace contextRef="#ctx0" brushRef="#br2" timeOffset="464454.5653">5440 1528 6450 0,'-21'33'5676'16,"14"-5"-645"-16,1 10-129 15,6 18-4386-15,0 4-258 16,0 11-129-16,0 5-129 16,0-2-129-16,6 4-1032 15,-6-25-1161-15,0 5-2709 0,0-14-258 16,2-16-387-16</inkml:trace>
  <inkml:trace contextRef="#ctx0" brushRef="#br2" timeOffset="474806.1573">10959 1088 7998 0,'15'28'5805'0,"-9"-10"-387"16,-6-18-387-16,26 38-4128 16,-24-16-387-16,11 19 0 15,-8 4 0-15,1 13-258 16,-1 2 0-16,2 12-129 15,-2 1 129-15,-2 3-258 16,0-7 0-16,-3-5-258 16,5-11 129-16,-5-2 0 15,3-18 0-15,-1-6-129 16,3-8 0-16,-5-19 0 0,5 16 0 15,-5-16 0-15,0 0 0 16,0 0 0-16,0 0 129 16,6-16 0-16,-6 16 0 15,0-24 0-15,0 7 129 16,-5-6-258-16,0-2 258 15,-3-3 258-15,3-6-258 16,0 5 0-16,4-7 129 16,1 9 0-16,3-2 0 15,12 7 0-15,3 1 0 16,8 6 0-16,3 6 0 15,5 6 0-15,2 3 0 16,2 0 0-16,-4 11-129 0,-3 12 0 16,-5 8-129-16,-5 3 129 15,-10 7-129-15,-7 5 129 16,-4 0 0-16,-18 5 0 15,-7-3-129-15,-11-9 129 16,-1-3-129-16,-7-8-129 16,-2-3-129-16,-1-19-129 15,13 8-645-15,-15-40-1935 16,20 10-2193-16,8-15-129 15,16-2-516-15</inkml:trace>
  <inkml:trace contextRef="#ctx0" brushRef="#br2" timeOffset="475210.1805">11513 1509 4773 0,'52'76'5418'16,"-24"-36"-387"-16,4 4-258 15,-1 20-3741-15,2-18-903 16,8 8 129-16,-7-4 0 16,0 2 129-16,-3-12-258 15,-5 3 129-15,-8-12-129 16,-5-12 0-16,-13-19 0 0,0 0 0 15,0 0 0 1,-7-16 129-16,-12-15-129 16,1-2 129-16,-5-7 0 15,4 2 129-15,2-8 0 0,3 0-129 16,2 2-129-16,12 6 0 15,0 1 129-15,12 8-258 16,9 3 129-16,7 1-129 16,4 7 0-16,4 2-129 15,11 5-129-15,-4-9-387 16,12 17-774-16,-19-32-1677 15,22 23-2322-15,-9-7 0 16,8 5-516-16</inkml:trace>
  <inkml:trace contextRef="#ctx0" brushRef="#br2" timeOffset="475740.2108">12660 1398 1 0,'0'0'4256'15,"0"0"646"-15,-13 0-2838 16,9 14-129-16,-18-14 129 15,12 27-129-15,-23-22 0 16,20 33-387-16,-19-23-258 16,15 28-516-16,-5-17-129 15,10 13-258-15,-1-3 0 16,11-1-129-16,2-5 0 15,2-2-129-15,11-9 0 16,8-8-129-16,2-8 0 16,5-3-129-16,3-14 129 0,1-11-129 15,3-4 129-15,-3-9-258 16,-3-3 258-16,-6 0 0 15,-2-2-129 1,-8 4 258-16,-4 9-129 0,-6 5 258 16,-3 4-129-16,0 21 129 15,0 0-129-15,-16-3 0 16,16 3 129-16,-17 25-129 15,12-4 129-15,5 9-258 16,0-3 258-16,0 7-258 16,7 0 129-16,9 0-129 15,4-4 0-15,1 1 0 16,5-1 0-16,2-10-129 0,3-5 0 15,-4-11-129 1,6 0-258-16,-9-15-516 16,12 11-1548-16,-13-30-2451 15,3 4-645-15,-11-13-258 0</inkml:trace>
  <inkml:trace contextRef="#ctx0" brushRef="#br2" timeOffset="476174.2356">13165 1285 6063 0,'0'0'5676'0,"-5"11"-258"16,5-11-516-16,5 43-4128 16,-5-23-129-16,6 14-129 15,-6-3 129 1,5 13-258-16,0-4 0 15,2 0-258-15,2-2 129 0,1-1 0 16,0-11-129-16,0-3 0 16,-10-23-129-16,18 20 0 15,-18-20 0-15,16 0 0 16,-16 0 0-16,26-31 0 15,-11 8 0-15,2-8 0 16,5 3 0-16,0-4-129 16,1 6 129-16,0 2 0 0,0 4 0 15,-4 11 129 1,1 8 0-16,0 1 0 15,-20 0 0-15,32 35 129 16,-19-8-129-16,5 10 129 0,-2 1-129 16,2 5-129-16,0 0 0 15,-2 0 0-15,1-4 0 16,-4-6-129-16,-2-5-387 15,-11-28-129-15,20 30-903 16,-20-30-3741-16,0-15-258 16,0-15-516-16,1-1 0 15</inkml:trace>
  <inkml:trace contextRef="#ctx0" brushRef="#br2" timeOffset="476603.2601">13821 1482 5289 0,'15'47'5676'0,"-5"-22"-645"15,3-7 0-15,8-2-4644 16,-2-4 258-16,14 0-258 16,-2-7 0-16,10-5 0 15,-2-1 0-15,5-10-129 16,-7-8 129-16,2 0-258 15,-6-8 258-15,-7 0-258 16,-6-8 0-16,-11 8 0 16,-7 0-129-16,-2 1 0 15,-11 11 0-15,-9 3 129 16,-1 7-129-16,-2 5 0 15,0 1 129-15,2 15-129 0,0 3 258 16,5 9-129-16,-2 5 129 16,8 8-129-16,-3 2 129 15,6 10 0 1,2-2 0-16,5 9-129 0,0-9 0 15,2-2 0-15,11-8-258 16,5-8 129-16,5-9-258 16,1-17 0-16,14-6-387 15,-11-20-387-15,30 10-1806 16,-21-34-2451-16,16 3-516 15,-6-17-129-15</inkml:trace>
  <inkml:trace contextRef="#ctx0" brushRef="#br2" timeOffset="476947.2798">14854 1293 3483 0,'33'-17'5547'16,"-33"17"-387"-16,5 17-258 15,-25-10-3483-15,7 19-387 16,-20-13 0-16,12 13-387 15,-11-7-129-15,12 2-129 16,-4-5 129-16,11 2-258 16,13-18 129-16,-5 29-258 15,5-29 129-15,21 29-258 16,5-10 129-16,3 7 129 15,7-2-258-15,2 3 129 16,-6-1-129-16,6 4 129 16,-14-3-129-16,-1 4 0 15,-13-4 0-15,-10-1-129 0,-4 1 0 16,-23-3-129-16,1 9-387 15,-25-33-1161-15,7 19-3483 16,-13-16 0-16,5-2-774 16,-12-5 0-16</inkml:trace>
  <inkml:trace contextRef="#ctx0" brushRef="#br2" timeOffset="474186.1219">10008 1784 5160 0,'8'33'5805'0,"5"-13"-516"15,8-11-258-15,18 15-3612 16,-11-24-774-16,21 8 0 0,-5-8 0 16,11 7-258-16,-1-7 0 15,3 0-129-15,-12-2-129 16,-1 2 129-16,-9 0-129 15,-6 0-129-15,-10 0 129 16,-19 0-387-16,0 0 129 16,0 0-387-16,0 0-129 15,-13-10-1290-15,13 10-3354 16,-16-21-129-16,16 21-645 15,-19-44 516-15</inkml:trace>
  <inkml:trace contextRef="#ctx0" brushRef="#br4" timeOffset="492555.1725">8989 1315 3483 0,'-27'-3'5031'16,"27"3"0"-1,-28-12-2451-15,28 12-645 0,0 0-258 16,0 8-387-16,0-8-258 0,0 0-258 15,0 0-258-15,0 0 0 16,0 0 0 0,0 0 0-16,0 0-258 15,18 19 0-15,-18-19 0 0,29 7 0 16,-9-3-129-16,6 0 0 15,5-1 129-15,5 0-129 16,3-1-129-16,5-2 129 16,5 0-129-16,-2 0 129 15,0-2-129-15,0-1 129 16,-3-3-129-16,-3 5 129 15,-5-6-129-15,-5 5 0 16,-3-1 0-16,-6-1 129 16,0 2-129-16,-1 1 0 15,-3-3 0-15,-2 1 0 16,2 3 0-16,-2-5 0 15,2 2 129-15,0 3-129 0,-18 0 0 16,24 0 0-16,-24 0 0 16,0 0 0-16,18 0 0 15,-18 0 0-15,0 0 0 16,0 0 0-16,0 0 129 15,2 15-129-15,-2-15 0 16,0 0 0-16,0 27 0 16,0-27 129-16,-13 33-129 15,-3-9-129-15,6 4 129 16,-10 5 0-16,7 4 0 15,-11 4-129-15,3 3 258 16,0 2-258-16,-1 3 129 16,0-2 0-16,-1 4 0 0,3-3-129 15,-1 1 129-15,1-1 0 16,3 1 0-16,2-7 0 15,-1-4 0-15,4 1 0 16,2-6 0-16,4-9 0 16,-2-6 0-16,8-18 0 15,-10 23 129-15,10-23-129 16,0 0 0-16,0 0 0 15,0 0 0-15,0 0 0 16,-13 20 0-16,13-20 0 16,0 0-129-16,0 0 129 15,-7 22-129-15,7-22 0 16,0 0 0-16,0 0-258 0,0 0 0 15,0 0-387 1,-3 23-1677-16,3-23-2709 16,0 0-387-16,0 0-645 15,-6-12 387-15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27T23:53:55.222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-12024-1316 3999 0,'-8'-19'4902'0,"8"19"-258"16,0 0-1677-16,-16-32-903 15,16 32-516-15,0 0-387 16,-21-10-129-16,0 5-516 15,21 5 0-15,-38 3-258 16,22 13-129-16,-7-1 0 16,-1 4-129-16,2-1 0 15,1 4 0-15,3 3 129 16,2 0-129-16,5-3-129 15,2 2 129-15,6-5 0 0,2-3 0 16,1 2-129-16,0-18 129 16,9 25-129-16,-9-25 129 15,22 9 0-15,-22-9-129 16,26 0 129-16,-8 0 0 15,-2-8 0-15,5-4 0 16,3-7 0-16,-1-1 0 16,3-2 129-16,0-4-129 15,-1-10 0-15,3-3 0 16,-2-5 0-16,3-1 0 15,-5-3-129-15,4-2 258 16,-4-4-258-16,1 1 258 0,3-3-258 16,-6 4 129-16,0 4 129 15,-5-4 0-15,-3 4 0 16,-1 5 0-16,-7 0 0 15,-3 11 129-15,-3 1 0 16,0 10-129-16,0 21 0 16,-5-20 0-16,5 20 0 15,0 0-129-15,-21 15 129 16,15 7-129-16,-4 6-129 15,0 3 258-15,-1 5-129 16,1 5 0-16,-3 2 0 16,2 0 0-16,-1 2-129 15,2-3 129-15,1 2 0 0,0 5 0 16,5-3 129-16,2 0-129 15,2-3 129-15,0-2-129 16,2-5 258 0,2-2-387-16,6-3 258 0,2-7-129 15,-1-4 0-15,4-1 0 16,-15-19 0-16,23 32 0 15,-12-14-129-15,-11-18 0 16,23 31-129-16,-23-31-129 16,24 30-774-16,-24-30-2709 15,10 19-1161-15,-10-19-129 16,23 19-387-16</inkml:trace>
  <inkml:trace contextRef="#ctx0" brushRef="#br0">-12591-1784 3999 0,'0'-17'4902'0,"0"17"-258"15,0 0-2064-15,0 0-645 16,-21-15-387-16,21 15-387 16,0 0-387-16,0 0 129 15,-29 0-387-15,29 0 0 0,-33 7-258 16,14 5 129-16,-9-2-129 15,-1 8 0-15,-5 3 0 16,1 5-129 0,-4 5 0-16,1 3 0 0,-2 2-129 15,4 10 129-15,3 0 0 16,5-1-129-16,2 4 129 15,2-2-129-15,8 0 129 16,4-1-129-16,5-2 129 16,5-6-129-16,0-4 0 15,3-3 0-15,9-2 0 16,2-4 0-16,4-4 0 0,4-2 0 15,0-2 0-15,4-3 0 16,0-2-129 0,4-5 129-16,-4-3 0 15,3 0 0-15,1-4 0 0,-4 0 0 16,1-2 0-1,-2-10 0-15,-2 3 0 0,-2-2 0 16,-2-3 0-16,-1-2 0 16,-2 4 0-16,-16 12 0 15,28-27 0-15,-28 27 129 16,21-27-129-16,-21 27 0 15,18-30 0-15,-18 30 129 16,12-27-129-16,-12 27 0 16,1-30 0-16,-1 30 129 15,0-24-129-15,0 24 129 16,-10-19-129-16,10 19 0 15,-22-14 129-15,22 14-129 0,-31-4 0 16,13 2 0-16,-3 2 0 16,-2 0 0-16,2 2 0 15,-2 4 0-15,0 3 129 16,2-2-129-16,1-2 0 15,1 3-129-15,19-8 129 16,-25 9 0-16,25-9 0 16,-18 5-258-16,18-5 0 15,0 0-387-15,0 0-1032 16,0 0-3096-16,12 0-516 15,-12 0 0-15,39-5-516 16</inkml:trace>
  <inkml:trace contextRef="#ctx0" brushRef="#br0">-12845-97 3870 0,'0'0'4644'15,"0"0"129"-15,0 0-2064 16,-22 0-645-16,22 0-387 15,0 0-387-15,0 0-258 16,0 0-258-16,0 0-129 0,-23-26-258 16,23 26 0-16,-7-24 0 15,7 24-129-15,0-33 0 16,0 33 0-1,0-39-258-15,8 21 258 16,1-3-258-16,4 0 129 0,0 1-129 16,0 1 129-16,3 2-129 15,-16 17 0-15,29-20 129 16,-29 20-129-16,26-7 0 15,-26 7 0-15,28 0 0 16,-28 0 0-16,23 10 0 16,-23-10-129-16,19 26 129 15,-19-26 0-15,13 32 129 0,-9-13-129 16,-4 5 129-1,0-2-129-15,-4 7 129 16,-5-2-258-16,-4 0 258 16,-2-4-129-16,0-2 0 0,-3-3-129 15,18-18 129-15,-31 22 129 16,31-22-129-16,-27-3 0 15,27 3 0-15,-26-36 0 16,14 13 0-16,6-7 0 16,-2-2 0-16,4 3 0 15,1-7-129-15,3 10 258 16,0-1-258-16,5 5 258 15,1-4-258-15,7 11 129 16,-13 15 129-16,23-27-129 16,-23 27 0-16,28-13 0 15,-28 13 0-15,29 0 0 16,-29 0 0-16,28 13 0 0,-28-13 0 15,23 34 0-15,-18-9 129 16,1 1-129-16,-6 3 0 16,0 0 0-16,-1-4 129 15,-11 6-129-15,-4-5 0 16,3-4 129-16,-3-5-129 15,16-17 0-15,-28 15 0 16,28-15 0-16,-21 0 0 16,21 0 0-16,-12-32-129 15,7 10 129-15,5-4-129 16,0-1 129-16,0 1 0 15,9 6 0-15,0 1 0 16,4 0 0-16,-13 19 0 0,33-19-129 16,-14 18 129-16,-1 1 0 15,-1 3 0-15,1 7 0 16,-18-10 0-1,22 33 0-15,-15-14 129 0,-7-2-129 16,0 5 0-16,-5-5-129 16,-5 4-129-16,10-21-516 15,-16 27-3354-15,16-27-774 16,-20 8-387-16,20-8-387 15</inkml:trace>
  <inkml:trace contextRef="#ctx0" brushRef="#br0">-11229-369 1161 0,'-24'0'4386'0,"8"0"387"16,16 0-1548-16,0 0-645 16,-12-16-774-16,12 16-129 15,0 0-516-15,0 0-258 16,0-24-129-16,0 24-387 15,0 0 0-15,7-23-129 16,-7 23-129-16,21-19 129 16,-21 19-129-16,29-21 0 15,-29 21-129-15,34-13 129 0,-34 13 0 16,28 0-129-16,-28 0 258 15,21 15-258-15,-16 4 0 16,-5 7 0-16,0 1 0 16,-3 4 0-16,-10-1 0 15,-8-2 0-15,-2 1 0 16,-3-7-258-16,3-1 516 15,0-8-258-15,2-4 129 16,3-8-129-16,18-1-129 16,-21-8 129-16,21 8 0 15,-3-38 129-15,3 7-129 16,0 1 129-16,10-8-129 15,4 7 258-15,4-3-129 0,2 5 0 16,-1 2 0-16,4 8-129 16,-2 7 129-16,4 7-129 15,-6 5 0-15,1 4 0 16,-2 11 0-16,-2 5 0 15,-3 6 0-15,-3 7 0 16,-7 0 0-16,-3 4 0 16,0 2 0-16,-11-5 0 15,-4 7 0-15,-3-10-129 16,-2-2 129-16,3-5 0 15,17-24-129-15,-31 19 129 16,31-19 0-16,-23-12 0 16,16-13-129-16,4-7 258 0,1-7-129 15,2-5 0-15,0-6 0 16,7 5 129-1,3 4-258-15,3 2 258 16,1 7-129-16,1 6 129 0,1 11-129 16,1 4 0-16,1 11 0 15,-18 0 0-15,32 7 0 16,-32-7 0-16,29 34 0 15,-19-13 0-15,-5 1 0 16,-5 4 0-16,0-3 0 16,-5 1 0-16,-11-2 0 15,-4-3 0-15,-1-4 0 0,0-6 0 16,0-5-129-1,3-4 129-15,0 0-129 16,18 0-645-16,-13-26-3870 16,8 8-258-16,5-5-258 15,0-6-645-15</inkml:trace>
  <inkml:trace contextRef="#ctx0" brushRef="#br0">-9730-451 1806 0,'-28'0'4644'0,"28"0"129"16,-26 0-258-16,7 0-2322 15,19 0-516-15,-16 0-516 16,16 0-258-16,0 0 129 0,0 0-387 15,-20 0-129-15,20 0 0 16,0 0 0-16,0 0-129 16,-7-20 0-16,7 20-258 15,0-18 0-15,0 18-129 16,10-16 129-16,-10 16-129 15,0 0 0-15,23-22 0 16,-23 22 0-16,20-8 0 16,-20 8 0-16,0 0 0 15,21 8 0-15,-21-8 0 16,8 30 0-16,-6-11 0 15,-2 4 0-15,0 0 0 16,-9 2 0-16,-2-1 0 0,0-3 0 16,-4 0 0-16,15-21 129 15,-31 28-129-15,31-28 0 16,-28 11 129-1,28-11-129-15,-16-4 129 0,9-13 0 16,6-2 0-16,1-6 0 16,0-5 0-16,0 0 0 15,6-1-129-15,4-1 129 16,2 6 0-16,-1 4-129 15,2-1 0-15,-13 23 0 16,29-20 0-16,-29 20 0 16,31 0 0-16,-31 0 0 0,28 19 0 15,-28-19 0-15,23 35 0 16,-15-13 0-1,-3 0 0-15,-4 2-129 16,-1 1 129-16,-1-4 0 16,-9-1 0-16,-1-1 0 0,11-19-129 15,-35 30 129-15,35-30 129 16,-32 12-129-16,32-12 0 15,-28 0 0-15,28 0 0 16,-21-31 129-16,13 8 0 16,5-9 0-16,3 3-129 15,0-8 129-15,0 5 0 16,4-1-129-16,8 5 0 15,-1 2 0-15,6 6 0 16,-1 6 0-16,2 5 0 16,0 8 0-16,-2 1-129 15,2 5 129-15,-18-5 0 0,29 27 0 16,-21-12 0-16,0 8-129 15,-6-4 129-15,-2 1 0 16,0 0 0-16,-10 1 0 16,10-21 0-16,-24 31 0 15,24-31 0-15,-31 15 129 16,31-15-129-16,-28 0 0 15,28 0 0-15,-21-8 0 16,21 8 0-16,-15-25-129 16,15 25-129-16,0 0-1032 15,-4-27-3870-15,4 27 129 16,4-27-387-16,14 4-258 15</inkml:trace>
  <inkml:trace contextRef="#ctx0" brushRef="#br0">-8422-614 3096 0,'0'0'4902'0,"0"0"-129"0,0 0-387 16,-10-23-2322-16,10 23-387 15,0 0-387-15,18-9-387 16,-18 9-258-1,0 0 0-15,22-18-129 16,-22 18-129-16,24-4-129 0,-6 4 0 16,-18 0 0-16,29 0-129 15,-29 0 0-15,28 2-129 16,-28-2 129-16,19 18 0 15,-19-18-129-15,4 25 129 16,-4-9 0-16,-5 3 0 16,-11-1-129-16,-4 2 129 15,-3-5-129-15,0 2 0 0,-1-4 0 16,-4-4 0-1,4-5 129-15,3-1-129 16,21-3 0-16,-30-4 129 16,30 4 0-16,-14-31 0 0,9 10 0 15,5-4 0-15,0-1 0 16,8-1-129-16,2 1 129 15,4 2-129-15,4 5 129 16,0-1-129-16,3 9 0 16,4 1 0-16,-2 10 0 15,1 0 0-15,0 4-129 16,-2 12 129-16,-6 3 0 15,-1 9 0-15,-10 1 0 16,-4 5 0-16,-1 4 0 16,-11-8-129-16,-6 1 129 15,-7 0 0-15,1-9 0 16,-3-3-129-16,3-6 129 0,-3-6 0 15,5-4-129-15,5-3 129 16,16 0 0-16,-25-22 0 16,20 2 0-16,4-6 0 15,-2-5 129-15,3 1-129 16,3-5 0-16,8 5 129 15,1-4-129-15,2 11 0 16,6 5 0-16,1 5 0 16,2 12 0-16,-2 1 0 15,0 4 0-15,-1 12 129 16,-7 3-129-16,1 5 0 15,-9 2 0-15,-3 0 0 16,-2-3 0-16,-11 3 0 0,-6-2 0 16,-2-4 0-16,-2-2 0 15,-2-5 0-15,2-6 0 16,-1-5 129-1,4-2-129-15,18 0 0 0,-24-22 0 16,14 3-129-16,9-1-129 16,-6-13-387-16,14 10-4257 15,-2-9-258-15,11-2-129 16,5-14-774-16</inkml:trace>
  <inkml:trace contextRef="#ctx0" brushRef="#br0">-6726-680 4128 0,'0'0'4386'16,"-21"1"0"-16,21-1-1806 16,0 0-516-16,0 0-516 15,0 0-258-15,-20 11-387 0,20-11 0 16,0 0-258-16,0 0-129 15,0 0-129-15,0 0 0 16,-21 8 129-16,21-8-258 16,0 0 129-16,0 0-129 15,-16-8 0-15,16 8 129 16,-8-23-129-16,8 23-129 15,-10-19 0-15,10 19 0 16,-7-24 0-16,7 24-129 16,0-25 129-16,0 25-129 15,0-18 0-15,0 18 0 16,0 0 0-16,27-16 0 15,-27 16 0-15,22 0 0 0,-22 0 0 16,25 26-129-16,-15-7 129 16,-2 7 0-16,-5 2 0 15,-3 2 0-15,0 4 0 16,-7-7-129-16,-9 2 129 15,-3-3 0-15,-6-5 0 16,-4-5 0-16,-4-4 0 16,-1-5-129-16,1-5 129 15,2-2 129-15,2-6-129 16,5-9 129-16,3-9-129 15,8-2 129-15,6-5 0 16,4-3-129-16,3 0 0 16,3 2 129-16,10 1-129 0,7 6 0 15,6 4 0-15,0 11 0 16,5 1 0-1,3 7 0-15,0 2 0 16,2 3-129-16,-3 12 129 0,-3 1 0 16,-3 6 0-16,-6 2 0 15,-8 3 0-15,-5 3 129 16,-8 1-258-16,0 2 258 15,-15-5-129-15,-3-3 0 16,-5-1-129-16,1-8 258 16,-4-4-129-16,4-5 0 15,1-7 0-15,3 0 129 0,18 0 0 16,-24-20-129-1,19-2 129-15,2-4 0 16,3-5-129-16,0-1 129 16,3-1-129-16,8 2 129 15,-1 3-129-15,3 5 129 0,-13 23-129 16,30-25 0-16,-13 23 0 15,-17 2 129-15,30 10-258 16,-30-10 129-16,27 36 0 16,-18-12-129-16,-3-4 129 15,-3 5 0-15,-3-4 0 16,-6-3-129-16,6-18 129 15,-28 27 0-15,10-19 0 16,0-4 129-16,-1-4-129 16,19 0 0-16,-31-13 0 15,31 13 0-15,-18-26-129 16,11 7 0-16,7 19-387 0,-1-39-1032 15,1 39-3354-15,8-18-129 16,8 15-516-16,-16 3-129 16</inkml:trace>
  <inkml:trace contextRef="#ctx0" brushRef="#br0">-5375-637 1161 0,'0'0'4515'0,"0"0"258"16,0 0-1161-16,0 0-774 15,-10-11-645-15,10 11-516 16,0 0-258-16,0 0-516 16,0 0-258-16,-18-12-129 0,18 12 0 15,0 0-129 1,-26-27 0-16,26 27-129 15,-10-20-129-15,10 20 129 16,-3-26-129-16,3 26 0 16,5-23-129-16,-5 23 129 0,21-16-129 15,-21 16 0-15,31-11 0 16,-15 11-129-16,2 4 258 15,0 6-129-15,-5 7-129 16,0 2 129-16,-5 4 0 16,-3 0 129-16,-5 3-129 15,0-6 0-15,-7-1 0 16,-7 0 129-16,-2-8-129 15,-6 0 129-15,1-6-129 16,-2-5 129-16,2 0 0 16,2-7-129-16,1-11 129 15,3-3 0-15,4-11 0 16,4-2-129-16,6-3 129 0,1-2 0 15,0 4 0-15,11 0 0 16,2 5-129-16,5 5 0 16,1 7 0-16,4 6 0 15,0 12 0-15,1 0-129 16,3 14 129-16,-6 9-129 15,0 7 129-15,-8 9 0 16,-3-1 0-16,-7 3 0 16,-3-2-129-16,-2-4 258 15,-9-4-258-15,-4-9 258 16,-1-4-258-16,-2-6 129 15,18-12 0-15,-29 4 129 0,29-4-129 16,-30-8 0-16,17-12 0 16,2-2 0-16,1-3 129 15,2-5-129 1,5 2 0-16,0 5 0 0,3 2 0 15,0 4 0-15,0 17-258 16,9-20-387-16,14 20-4128 16,-23 0-258-16,39-11-258 15,-11-1-516-15</inkml:trace>
  <inkml:trace contextRef="#ctx0" brushRef="#br0">-3797-725 3483 0,'-11'-1'4902'0,"11"1"0"16,0 0-1290-16,0 0-1290 16,0 0-645-16,0 0-258 15,-17-19-387-15,17 19-258 16,0 0 0-16,-3-21-387 15,-2 4 0-15,5 17-129 16,0-20-129-16,0 20 129 0,13-29-258 16,-13 29 129-16,30-26-129 15,-9 16 129 1,3 0 0-16,1 1 0 15,-1-1-129-15,4 3 129 0,-7 7 0 16,-5 0 0-16,-16 0-129 16,21 26 129-16,-21-3-129 15,-1 8 129-15,-12-1-129 16,-8 4 129-16,-7 0-258 15,-1-2 258-15,-6-6-258 16,1-4 258-16,0-5-129 16,0-10 0-16,3-4 129 15,5-3-129-15,1-8 129 16,9-12 0-16,0-6 0 15,6-11 0-15,8-1 0 16,2-1 0-16,0 2 0 16,8 2-129-16,4 1 129 0,3 10-129 15,1 5 0-15,2 10 0 16,1 4 0-16,2 5 0 15,1 0-129-15,-4 11 129 16,-18-11 0-16,29 38 129 16,-21-14-258-16,-1 9 129 15,-7-4 0-15,0 7 0 16,-10-4 0-16,-5 1 0 15,-6-4 0-15,3-5 0 16,-3-5 0-16,3-7 0 16,2-5 0-16,16-7 0 15,-23 0 129-15,23 0-129 16,-8-25 0-16,8 1 129 0,1-3-129 15,7 0 0-15,5-3 0 16,1 3 0-16,0 5 0 16,-1 3-129-16,-13 19 0 15,21-20-129-15,-21 20-129 16,0 0-516-16,35-5-3999 15,-35 5-387-15,18-3-258 16,-18 3-258-16</inkml:trace>
  <inkml:trace contextRef="#ctx0" brushRef="#br0">-2324-722 645 0,'-33'10'774'0,"7"-4"0"16,26-6-258-16,0 0 129 15,-23 0-129-15,23 0 258 16,0 0-258-16,-21 0 645 16,21 0 258-16,-16 0 258 15,16 0 0-15,-18 0 387 16,0-8-129-16,18 8-129 15,0 0-129-15,0 0-258 0,-15-31-258 16,15 31 0-16,4-26-516 16,-4 26-258-16,22-30 0 15,-4 18-129 1,-1-7 0-16,4 15-129 0,-5-3 258 15,5 7-129-15,-1 0-129 16,-1 0 129-16,-19 0-129 16,26 21 129-16,-26-21-129 15,17 34 0-15,-17-17 0 16,0 2 0-16,-5-1 0 15,-7 2 0-15,-4-5 0 16,-3 1 0-16,-3-5-129 16,0 0 129-16,-1-8-129 0,3-2 129 15,2-1 0 1,18 0 0-16,-21-11 0 15,21 11 0-15,-3-34 0 16,3 10 0-16,6 0 0 0,9-3-129 16,1 3 129-16,4 1-129 15,1 5 0-15,0 5 0 16,0 10 0-16,1 3 129 15,-4 16-129-15,-2 5 0 16,-5 7 0-16,-1 6 0 16,-5-1 0-16,-3 2 129 15,-2-4-129-15,-12-5 0 16,-4 0 0-16,-2-6 0 0,-3-2 0 15,0-6 0-15,-1-8 0 16,3-4 0 0,19 0 0-16,-29-7 0 15,17-13 129-15,6-2-129 0,2-14 129 16,4 2-129-16,0-5 0 15,4 4 129-15,9 4-129 16,0 1 0-16,1 10 0 16,6 9 0-16,-1 11 129 15,-2 5-129-15,-17-5-129 16,29 38 129-16,-21-14 0 15,-3 3 0-15,-5 4 0 16,0-11 0-16,-3 2-129 16,3-22-129-16,-23 25-258 15,5-27-774-15,18 2-3870 16,-23-19 0-16,15 2-258 15,-3-11-645-15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27T23:53:49.268"/>
    </inkml:context>
    <inkml:brush xml:id="br0">
      <inkml:brushProperty name="width" value="0.10583" units="cm"/>
      <inkml:brushProperty name="height" value="0.10583" units="cm"/>
      <inkml:brushProperty name="color" value="#00B050"/>
      <inkml:brushProperty name="fitToCurve" value="1"/>
    </inkml:brush>
  </inkml:definitions>
  <inkml:trace contextRef="#ctx0" brushRef="#br0">-16448-1072 1419 0,'0'-16'4386'0,"0"16"258"16,0 0-1548-16,-15-7-645 15,15 7-387-15,-24-5-516 16,24 5-516-16,-34 0-129 15,34 0-129-15,-44 0-129 16,21 1-258-16,-8 5 0 16,3 6-129-16,-1 0-129 15,1 8 0-15,2 2-129 16,0 10 129-16,3 5-129 15,4-2 0-15,6 6 0 16,3-2-129-16,5 3 129 0,5-8 0 16,0-4-129-16,5-5 129 15,8-7 0-15,6-4 0 16,6-12-129-16,3-2 258 15,4-9-129-15,1-10 0 16,4-9 0-16,1-7 0 16,1-9 0-16,-2-6 0 15,2-6 129-15,0-1-129 16,-3-4 129-16,0-2-129 15,-2-8-129-15,-1 2 129 16,-5-2-129-16,3 1 258 16,-5-1-258-16,-4 5 129 15,-5 1 0-15,-1 3 0 0,-11 10 129 16,-3 6 0-16,-2 5 129 15,0 5-129-15,-12 9 0 16,6 8 0 0,-6-1 0-16,12 20 0 0,-14-19 0 15,14 19-129-15,0 0 0 16,-10 17 0-16,8 10 0 15,0 7 129-15,-2 12-129 16,-1 7 0-16,-3 16 129 16,1 4-129-16,-1 3 258 15,1 0-258-15,2-2 129 16,2 3-129-16,0-4 129 15,3 0 0-15,0-8-258 0,6-1 258 16,6-6-258 0,1-1 258-16,2-6-258 15,3-5 129-15,-2-7 0 16,-2-7-129-16,3-2 0 0,-7-13 0 15,1 1-387-15,-11-18-516 16,18 12-3225-16,-18-12-645 16,0 0-387-16,0 0-516 15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27T23:58:27.032"/>
    </inkml:context>
    <inkml:brush xml:id="br0">
      <inkml:brushProperty name="width" value="0.06667" units="cm"/>
      <inkml:brushProperty name="height" value="0.06667" units="cm"/>
      <inkml:brushProperty name="color" value="#00B050"/>
      <inkml:brushProperty name="fitToCurve" value="1"/>
    </inkml:brush>
  </inkml:definitions>
  <inkml:trace contextRef="#ctx0" brushRef="#br0">-634 784 645 0,'-5'17'2322'0,"5"-17"-258"16,-7 19 129-16,7-19-387 15,0 0-387-15,-8 21 0 16,8-21-258-16,-1 24 0 16,1-5-258-16,0-19-129 15,0 30-129-15,0-30-129 16,-2 39-258-16,0-16 0 15,2 0 0-15,0-4-129 16,0 5-129-16,4-3 129 16,2-1-129-16,1-1 0 15,2 0 129-15,-9-19-129 16,28 32 258-16,-28-32-129 15,34 33 0-15,-16-18 0 0,7 1 129 16,-4 3-129-16,8-4 0 16,-6 1-129-16,3-3 0 15,2 1 0-15,-1-5 0 16,1 6 0-16,0-11 0 15,3 4-129-15,-4 0 129 16,1-4 129-16,3 1-129 16,0-1 0-16,-3 1 0 15,1-5 0-15,2 0 0 16,-2 0 129-16,2-5-129 15,-1-5 129-15,1 3 129 16,-2-7-129-16,2 4 129 0,-7-6 0 16,7 2 129-16,-10-4-129 15,7 4 0-15,-12-3 258 16,7 3-258-1,-7-2-129-15,4 2 129 16,-7-2 0-16,7 4-129 0,-7-7 129 16,6 4 129-16,-4-8-258 15,4 8 258-15,-4-12-129 16,6 4 129-16,-5-3-129 15,4 6 0-15,-5-7-129 16,4 8 129-16,-6-3-129 16,5-1 0-16,-3 4 0 15,6 0 129-15,-6-2-258 0,3-1 258 16,-2 0-129-1,3-1 129-15,-4-3-129 16,0 3 129-16,-1-3-129 16,-4-4 0-16,2 1 0 0,-6-2 0 15,1-5 0-15,-1 6 0 16,-3-9 0-16,1 2 0 15,-3 3 0-15,4 2 0 16,-5-1 0-16,0 1 0 16,0 3 0-16,0-2-129 15,-6 4 129-15,1-6-129 16,-3 4 129-16,-4-4-129 15,-1 7 0-15,-5-3 0 16,0 2 129-16,0 7-129 16,-1-1 0-16,-1 4 0 15,-1-3 0-15,0 6 0 16,3-2 0-16,0 5 129 0,0-3-129 15,-3 3 0-15,0 1 0 16,-2 2 0-16,0 5 129 16,-3-3-129-16,2 1-129 15,-1 1 129-15,-2 3 0 16,1 1 0-16,-4 0 0 15,3 0 0-15,-1 0 0 16,0 4 129-16,-1 1-129 16,1 2 0-16,-1-3 0 15,0 3 0-15,2-3 0 16,-2 3 0-16,3-1-129 15,-5 0 129-15,2 3 0 16,-1-2 0-16,3 5 0 0,-1 0 0 16,-1 2-129-16,-2-2 129 15,1 3 0-15,1 3 0 16,1 1 0-1,2 1 0-15,0-1 0 0,2 0 0 16,3 0 0-16,1 3 0 16,6-3 0-16,-3 0 0 15,17-19 0-15,-24 36 0 16,12-18-129-16,12-18 129 15,-22 37 0-15,13-21 0 16,-4 3 0-16,5 2 0 16,-3 6-129-16,1-3 129 15,-1 2-129-15,1 1 129 0,2-3 0 16,0 5-129-1,3 0 129-15,-3 0 0 16,4-5 0-16,3 3 0 16,-1-5 0-16,2 2 0 0,0-3 0 15,0-2-129-15,0 3 129 16,0 4 0-16,0-3 0 15,0 1 0-15,3 5 129 16,7 1-129-16,0 5 0 16,1-5-129-16,7 5-129 15,-5-8-129-15,8 12-129 16,-11-20-1290-16,15 19-3483 15,-12-10 0-15,6 8-645 16,-6-5-129-16</inkml:trace>
  <inkml:trace contextRef="#ctx0" brushRef="#br0">-1767 1437 1677 0,'0'0'2580'16,"-16"12"-129"-16,16-12-129 15,0 0-258-15,-4 18-129 16,4-18-258-16,0 0-258 16,-18 0-258-16,18 0 0 15,0 0-516-15,-22 7-129 16,22-7-129-16,-22 0 0 15,22 0-129-15,-26 0 129 16,8-4-129-16,18 4 129 16,-22-15 0-16,22 15 0 15,-28-27-258-15,28 27 129 16,-26-40-129-16,13 20 0 15,-2-3 129-15,2 0-129 0,-1-5 0 16,0 1-129-16,3-2 258 16,1 2-258-16,2-5 129 15,2 1 0-15,-2 0 0 16,3 1-129-16,-2-1 129 15,4 1 258-15,-4-4-516 16,6 6 258-16,-1-1-129 16,2 0 129-16,0 1-129 15,0-1 129-15,0 0-129 16,3 3 0-16,4-2 129 15,3 0-129-15,-2-3 129 16,3 2-129-16,2-2 129 16,0 0-129-16,0 4 129 0,2-4-129 15,0 4 0-15,3-4 0 16,-4 4 129-16,7 2 0 15,1 5-129 1,0-2 129-16,4-1 0 0,-1 3-129 16,-1-2 129-16,6 2 0 15,-1-5 0-15,-3 4-129 16,2-4 129-16,3 2-129 15,-4 2 129-15,4 2-129 16,0 1 129-16,0 3-129 16,0 1 129-16,2-1-129 15,-1 3 129-15,1-2-258 16,-4 6 258-16,4-3-129 0,-2 6 129 15,0-1 0 1,-4 1-129-16,4 1 0 16,-3 3 129-16,0 1-129 15,1 0 129-15,0 0-129 0,-3 0 0 16,2 8 0-16,-2 2 0 15,0-1 0-15,-3 3 0 16,1-4 0-16,-1 6 0 16,-2-6 0-16,-1 4 0 15,0-1 0-15,-1-2 0 16,-19-9 0-16,31 25 0 15,-31-25 0-15,26 30 0 16,-11-11 0-16,-4-1 0 16,1 1 0-16,-12-19 129 15,21 32-129-15,-21-32 0 16,19 30 0-16,-19-30 0 0,18 29 0 15,-8-9 0-15,-10-20 0 16,16 36 0-16,-9-14 0 16,0 5 0-16,1-3 0 15,-3 1 0-15,2 2 0 16,-3-5 0-16,1 5 0 15,-1-3-129-15,0 0 258 16,-2 1-129-16,0-5 0 16,-1 1 0-16,-1-2 0 15,0 4 0-15,0-4 0 16,0 4 0-16,0-1 129 15,0 0-129-15,0 5 129 16,-3-1-129-16,-2-1 0 0,0 2 129 16,-1-4-129-16,1 3 129 15,-3-4-129-15,0 2 0 16,-1-4 0-16,-1-1 0 15,2 2 0-15,-2-5 0 16,-1 7 0-16,-1-4 0 16,-1-4 0-16,0 4 0 15,0-2 129-15,13-17-129 16,-29 29 0-16,29-29 0 15,-31 32 0-15,15-20 0 16,-2 3 0-16,0-3 0 16,2 3 0-16,-2-1 0 15,-2-4 0-15,-1 1 0 0,3-3 0 16,-3 0 0-16,0 3 0 15,-1-3 0 1,1 1 0-16,0-1 0 16,0-3 0-16,0 2 129 0,1-3-129 15,-1-4 129-15,1 1-129 16,1-1 0-16,3 0 0 15,-2 0 0-15,0 0 0 16,1 0 0-16,17 0 0 16,-29 0 0-16,29 0 0 15,-31 2 0-15,31-2 0 16,-31 0 0-16,31 0 0 15,-27 0 0-15,27 0 0 16,-31 0 0-16,31 0 0 16,-28 0 0-16,28 0 129 15,-26 2-129-15,26-2 0 16,-28 2 0-16,28-2 0 0,-24 0 0 15,24 0 0-15,-30 8-129 16,14-4 129-16,16-4 0 16,-34 4 0-16,18 1 0 15,-4 1 0-15,2-3 0 16,2-1 0-16,-4 1 0 15,1 2 0-15,-1-3 0 16,2-2 0-16,-6 0 0 16,3 0-129-16,-2 0 129 15,0 0-129-15,0-8 0 16,-6-6-258-16,4-5-258 15,-12-25-774-15,21 4-3870 16,-17-14 0-16,7-5-645 0,-2-10-387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31T02:52:44.101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1 0 8270,'0'6'-411,"0"-1"1,1-5 83,2 0 48,-1 0 1,4 0-1,-2 0 141,3 0 0,3 0 0,1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28T00:00:09.711"/>
    </inkml:context>
    <inkml:brush xml:id="br0">
      <inkml:brushProperty name="width" value="0.10583" units="cm"/>
      <inkml:brushProperty name="height" value="0.10583" units="cm"/>
      <inkml:brushProperty name="color" value="#0070C0"/>
      <inkml:brushProperty name="fitToCurve" value="1"/>
    </inkml:brush>
  </inkml:definitions>
  <inkml:trace contextRef="#ctx0" brushRef="#br0">-764 1632 1935 0,'15'-32'5031'0,"-15"32"129"16,14-25-258-16,-14-2-3096 15,12 27-516-15,-12-18-129 16,0 18-258-16,0 0-129 15,14-1-129-15,-14 1-129 16,0 0 129-16,0 0-129 16,2 8 0-16,-2-8-258 15,-6 33 129-15,-4-8-258 16,0 9 0-16,-1 10 0 15,-1 1 129-15,1 3-258 16,-2-5 0-16,6 3 0 16,1-4 0-16,1-3 0 15,-2-14 0-15,6-7-129 0,1-18 129 16,0 0 0-1,0 0 0-15,0 0-129 16,3-30 129-16,5-7 0 0,2-5 0 16,3 0 0-16,-2-14-129 15,4-2 258-15,-4-2-258 16,1-5 258-16,-2 6-129 15,2 6 0-15,-7 7 0 16,1 2 0-16,-2 8 129 16,-1 12-129-16,-3 24 129 15,7-26 0-15,-7 26-129 16,0 0 129-16,0 0 0 0,0 0 0 15,20-4 0 1,-20 4 0-16,24 8-129 16,-6 6 129-16,6 5 0 15,4 1-129-15,6 6 129 0,6 4-129 16,3 7 0-16,-2-2 0 15,3 2-129-15,0 7-129 16,-2-10-258-16,3 18-774 16,-22-22-3999-16,17 5-129 15,-7-21-516-15,3-1-258 16</inkml:trace>
  <inkml:trace contextRef="#ctx0" brushRef="#br0">-770 1532 3483 0,'0'0'5031'16,"0"0"-1290"-16,0 0-903 0,0 0-516 16,0 0-387-1,0 0-645-15,0 0 0 16,0 12-516-16,0-12-258 0,0 0 0 15,0 0-129-15,0 0 129 16,0 19-258-16,0-19-129 16,24 20 0-16,-9-2 0 15,3 2 0-15,4 7-129 16,0 4 0-16,4 1 0 15,1 5 0-15,4 10 129 16,0 0-129-16,3 1 129 16,3 2-129-16,2-4 129 15,1-2-129-15,-1 1 129 0,4-2 0 16,0 6-258-1,-1 2 258-15,1 1-258 16,-4-3 258-16,4 10-258 16,-3-1 129-16,-1 0-129 0,-7-2 129 15,3 1 0-15,-6-5 0 16,-2 0 0-16,-5-5 0 15,-3-5-129-15,-4-3 129 16,-2-3-129-16,0-7 0 16,-8-10-129-16,-5-19-129 15,0 0-645-15,21 24-1806 16,-21-24-2322-16,0-28-387 0,-8-4-258 15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27T23:58:34.648"/>
    </inkml:context>
    <inkml:brush xml:id="br0">
      <inkml:brushProperty name="width" value="0.06667" units="cm"/>
      <inkml:brushProperty name="height" value="0.06667" units="cm"/>
      <inkml:brushProperty name="color" value="#00B050"/>
      <inkml:brushProperty name="fitToCurve" value="1"/>
    </inkml:brush>
  </inkml:definitions>
  <inkml:trace contextRef="#ctx0" brushRef="#br0">5979-107 3096 0,'-13'6'2064'15,"8"11"258"-15,5-17-516 16,-2 21 0-16,2-21-129 15,0 25-258-15,0-25-129 16,0 29-129-16,0-29-258 16,5 38 129-16,-5-38-387 15,13 46 0-15,-8-21-129 0,6 8-258 16,-2-4 129-16,8 7-258 15,-4-3 129-15,9 4-129 16,-3-3 258 0,7 1-258-16,0-1 0 0,5 1 129 15,-3-5-129-15,4 2 129 16,1-7-129-16,3 5 0 15,1-6 0-15,4-4 0 16,-2 1 0-16,5-4 0 16,-2-2-129-16,2-1 129 15,-4-1-129-15,4-2 129 16,-8-7 0-16,5 0 0 15,-2-4 0-15,1 0 0 0,0-5 258 16,-1-5-258 0,1-5 0-16,1 1 129 15,-2-5-129-15,3 4 0 16,-3-4 0-16,2 1 0 0,-9-1 129 15,6 0-129-15,-9-1 0 16,2-2 0-16,-7-3 0 16,2 1 0-16,-4-3 0 15,-1 0 0-15,0 1 0 16,2-2 129-16,-1-6-258 15,0-1 387-15,-1-4-258 16,-2 0 129-16,-4-5-129 16,1 2 129-16,-4-7-129 15,-6 6 129-15,1-3-129 16,-3 2-129-16,-4 0 129 15,4 4 0-15,-4 2-129 16,0-2 129-16,0 6 0 0,0-4-129 16,-7 4 129-16,2-2-129 15,-1 6 0-15,-2-6 129 16,1 2-129-16,-6 3 0 15,2-1 129-15,1 1-129 16,-3 1 129-16,2 2-129 16,-2-1 0-16,0 3 129 15,-2 2-129-15,2 1 0 16,-5 0 0-16,2 3 0 15,-5-1 0-15,1 0 0 16,-1 2 0-16,1-4 0 16,-1 4 0-16,0 4 129 0,-2 0-129 15,4-2 129 1,-2 7-129-16,0-6 0 15,-2 8-129-15,-2 1 129 16,3-1 0-16,-4 2 0 16,1 1 0-16,-4 4 0 0,3-3 0 15,-3 2 0-15,4 2 0 16,-4 0 0-16,1 0 0 15,1 2 0-15,-1 3-129 16,0 2 129-16,1 1-129 16,1 4 129-16,-2-5 0 15,0 5 0-15,2 0 0 16,2-3 0-16,0 1 0 15,1 0 0-15,3-1 0 0,4-1-129 16,-4 3 129 0,3-4 0-16,0 2 0 15,17-9 0-15,-32 22 0 0,14-7 0 16,-2-2-129-16,1-3 129 15,1 6 0-15,-3-5 0 16,1 6-129-16,-1-3 129 16,2-2 0-16,-3 7 0 15,3-7 0-15,-4 3 0 16,2 4 0-16,0-5 0 15,-2 1-129-15,2 1 129 16,0 0 0-16,0 2 0 16,1 2-129-16,1 2 129 15,1 0-129-15,-2 6 0 16,2 3 0-16,-3-6 0 15,2 8-129-15,-2-3-129 0,3 11 0 16,-7-6 0-16,9 18-387 16,-8-14-516-16,24 15-3870 15,-10 10-387-15,3 5-258 16,-1-1-129-16</inkml:trace>
  <inkml:trace contextRef="#ctx0" brushRef="#br0">4407-509 903 0,'-15'0'1677'0,"15"0"0"16,0 0-258-16,0 0 129 16,-21 3-258-16,21-3 0 15,0 0-129-15,-11 19 0 0,11-19-129 16,0 0 0-1,-23 19-129-15,23-19-129 16,0 0 0-16,-12 31-129 16,12-31 0-16,-9 19 0 0,9-19-129 15,-5 22 0-15,5-22-129 16,-5 31 0-16,2-11-258 15,3 1 129-15,0 6-129 16,0-1 0-16,0 5-129 16,4 1 129-16,5 1-258 15,-1 5 258-15,3-4-129 16,2 4 0-16,3-1 0 15,-1-3 0-15,5 2 129 16,-1-5-129-16,1 4 129 16,2-2-258-16,4-2 258 15,0-1-258-15,4 0 258 16,4 1-129-16,-2-3 129 0,4 2-129 15,5-8 129-15,1 3-129 16,-4-4 258-16,7-2-129 16,-6-4 0-16,3-3 0 15,-4-5 0-15,-1 1 0 16,-4-6 0-16,-1 0 0 15,-2-2 129-15,4 0-129 16,-3-7 129-16,4 2-129 16,-5-4 129-16,4 4-129 15,-5-9 0-15,7 8 129 16,-8-6 0-16,1 3 0 15,-6-7-129-15,3 3 0 16,-4-4 129-16,1 1-129 0,-2 1 0 16,2-2 129-16,-2 2-129 15,2 0 0-15,3-1 0 16,0 2 129-1,-2 0-129-15,6 1 129 0,-3-7-258 16,-1 6 258-16,0-5-129 16,-1 0 129-16,-4-1-129 15,0 2 0-15,-1-5 0 16,2 4 129-16,-7-4-129 15,5-2 0-15,-3-2 0 16,-4 3-129-16,0-3 129 16,-3 0 0-16,-3 1 0 15,-2-4 0-15,-4 3 0 0,2-3 0 16,-3 2-129-1,0-5 129-15,0 1 0 16,0 4-129-16,-4-4 129 16,-5 1-129-16,3 4 129 0,-2 0-129 15,-4 1 129-15,3 4-129 16,-3-2 129-16,3-2-129 15,-4 3 0-15,1 0 129 16,1-3-129-16,-4 7 0 16,4-4 0-16,-2-1 0 15,0 3 0-15,-2 1 0 16,2-1 0-16,-2 1 0 15,-4 3 0-15,-2-2 0 16,-2 0 0-16,3 5 0 16,-2 1 129-16,-3-1-258 15,1 6 129-15,0-3 0 16,1-1 129-16,3 4-129 0,-1 1 0 15,2 2 129-15,-3-2-258 16,3 4 258-16,-2 1-129 16,3-1 0-16,-3-2 0 15,-2 5 0-15,-1-2-129 16,-1 2 129-16,1-4 0 15,-4 4 0-15,2-3 129 16,0 3-258-16,0 0 258 16,3 0-129-16,-1 0 0 15,1 2 0-15,2-2 129 16,1 1-129-16,20-1 0 15,-34 11-129-15,34-11 129 0,-32 8-129 16,15-1 129-16,0-3 0 16,-1 5 0-16,-2-3-129 15,-1 1 129-15,2 1 0 16,-3 2 0-16,-2-1 0 15,3 1 0-15,-4 0 0 16,3 1 0-16,-1-3 0 16,2 4 0-16,0-1 0 15,1-3 0-15,2-1 0 16,0 1 0-16,18-8 0 15,-27 17 0-15,27-17-129 16,-31 14 129-16,31-14 0 16,-26 19 0-16,26-19 0 0,-26 20 0 15,26-20 0-15,-31 24 0 16,31-24 0-1,-34 26-129-15,16-16 129 16,0 5-129-16,-5-3 0 0,4 4 0 16,-3 2-129-16,5 6-258 15,-6-1-129-15,11 21-258 16,-17-12-2709-16,19 33-1677 15,-3 3-645-15,7 11 129 16,1 2-387-16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27T23:52:24.147"/>
    </inkml:context>
    <inkml:brush xml:id="br0">
      <inkml:brushProperty name="width" value="0.10583" units="cm"/>
      <inkml:brushProperty name="height" value="0.10583" units="cm"/>
      <inkml:brushProperty name="color" value="#00B050"/>
      <inkml:brushProperty name="fitToCurve" value="1"/>
    </inkml:brush>
  </inkml:definitions>
  <inkml:trace contextRef="#ctx0" brushRef="#br0">-4 791 2967 0,'19'4'3870'0,"-19"-4"-1548"15,0 0-516-15,0 0-258 16,20 0-129-16,-20 0-258 15,0 0-258-15,18 0 129 16,-18 0-129-16,23 0 0 16,-7 2-258-16,-16-2-129 0,31 3-129 15,-31-3 0-15,39 0 0 16,-20 0-258-16,6 3 129 15,-2-3 129-15,4 4-258 16,-2-4 0-16,4 2 0 16,-2-1 0-16,7 3 0 15,2-1 0-15,5 1 0 16,1-4 0-16,5 5-129 15,4-5 129-15,4 1 0 16,5-1 0-16,6 2 0 16,-1-2-129-16,6 0 129 15,5 0 0-15,7 0 0 16,-2 0 129-16,11 0-258 0,-4 0 258 15,5 0 0-15,4-3-129 16,3-5-129 0,-2 0 129-16,8 1-129 15,-2 0 129-15,9-1-129 0,2 1 129 16,3-2-129-16,-1 1 129 15,1 0-129-15,1-3 129 16,1 3-129-16,2-4 0 16,-2 3 0-16,2-4 129 15,2 1-129-15,3 0 0 16,3-2 129-16,3-5-129 15,2 5 129-15,2-2-129 0,1 4 0 16,9-4 129 0,-1-2-129-16,3 3 129 15,1 4-129-15,4-3-129 16,-1 0 258-16,2 1-258 0,1 0 258 15,-4 1-258-15,5-6 258 16,1 4-258-16,-2-3 129 16,-1 1 129-16,4-1-129 15,-1 2 129-15,3-1-129 16,2 1 0-16,2 0 0 15,0-2 129-15,2 3-129 16,6 0 0-16,-3 1 129 16,6 0-129-16,0 2 0 15,5-2 0-15,-5 4 129 16,5-2-129-16,2 0 0 15,-1 3 129-15,4 5-129 16,7-7 0-16,1 1 129 0,-2 2-129 16,6 1 0-16,-3-1 129 15,6 1-129-15,4-3 0 16,1 1 0-16,-2 5 129 15,3-4-129-15,1 4 0 16,1 1 0-16,8-2 0 16,-2 3 0-16,0 1 0 15,-1 0-129-15,1-2 129 16,-1-2 129-16,3 1-129 15,-4 2 0-15,-4-3-129 16,-3 1 129-16,-4-6 0 16,0 6 0-16,-1-5-129 15,-6 4 129-15,-6-2 0 0,-3 0 0 16,-3-1 0-16,1 0 0 15,-3 3 0-15,0 0 0 16,-5 4 0 0,2-5 0-16,0 3-129 0,-2 2 129 15,2 0 0-15,1 0 0 16,1 3 0-16,-5 5 0 15,6 0-129-15,-2 0 129 16,0 0 0-16,3-2 0 16,2-2 0-16,3 4 0 15,-3-8 0-15,6 3-129 16,-2-3 258-16,4 0-129 15,4 4 0-15,-1-4 0 0,0 0 0 16,-9 0 129 0,1 0-129-16,-13 0-129 15,-7 0 258-15,-12 0-129 16,-15 0-129-16,-16 0 129 0,-19 0 0 15,-13 0-129-15,-20 0 129 16,-12 0-129-16,-16 0-129 16,-14 0-129-16,-7 5-387 15,-23-5-1935-15,0 0-2193 16,-25 0-516-16,-7 0-387 15,-19 3 258-15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27T23:58:41.323"/>
    </inkml:context>
    <inkml:brush xml:id="br0">
      <inkml:brushProperty name="width" value="0.06667" units="cm"/>
      <inkml:brushProperty name="height" value="0.06667" units="cm"/>
      <inkml:brushProperty name="color" value="#00B050"/>
      <inkml:brushProperty name="fitToCurve" value="1"/>
    </inkml:brush>
  </inkml:definitions>
  <inkml:trace contextRef="#ctx0" brushRef="#br0">33 939 1548 0,'0'0'1677'16,"0"0"0"-16,0 0 129 15,0 0-387-15,0 0-258 16,0 0-129-16,-18 3 0 16,18-3-258-16,0 0 0 15,0 0-129-15,0 0 129 16,0 0-258-16,0 0 258 15,0 0-129-15,0 0 129 16,0 0-129-16,-18 6-129 16,18-6 129-16,0 0-129 0,0 0-129 15,0 0 0-15,0 0 0 16,0 0-129-16,0 0 129 15,0 0-129-15,0 0 258 16,-2-11-258-16,2 11 0 16,0 0 0-16,7-17 0 15,-7 17 0-15,13-20 0 16,-13 20 0-16,24-20-129 15,-24 20 129-15,31-24 0 16,-13 11 0-16,2 4 0 16,-1-3-129-16,4 2 129 15,-2-1-258-15,2 1 258 0,1 1-258 16,2-1 129-16,-3 1 0 15,3-3 0-15,2-3 0 16,-4 5 0-16,4 0 0 16,-2-1 0-16,0-7 0 15,0 6 0-15,-1-1 0 16,3 4 0-16,-2-3 0 15,3-1-129-15,-5 2 129 16,6 1-129-16,-3 0 129 16,1 1-129-16,1-1 129 15,0 3-129-15,3-3 0 16,2 2 129-16,1 0-129 15,1-3 129-15,-1 2-129 0,4-1 129 16,1-1 0-16,2 1 0 16,0 0-129-1,6-1 258-15,-1 0-129 16,5-1-129-16,2 3 129 0,4-3-129 15,-1 3 0-15,5 1 129 16,-3-2-129-16,0 3 0 16,-2 1 129-16,-2 0-129 15,-1 1 0-15,-4 1 129 16,-1 1-129-16,-5 0 0 15,0-1 0-15,0-2 0 16,-2 0 0-16,-1 1 0 0,0-3 0 16,-2 1 129-1,1-4-129-15,2 7 0 16,0-7 0-16,-1 6 0 15,1-3 0-15,2 2 0 0,5 1 0 16,2 2 0-16,6-2 0 16,1-1 0-16,8 3 0 15,5 1 0-15,4-2 0 16,2 0 0-16,6 1 0 15,3-4-129-15,2-3 129 16,2 2 0-16,-4-4-129 16,2 1 129-16,0-2 0 15,1-2-129-15,0-3 0 16,-4 2 0-16,0 0-129 15,-2-6-129-15,-3 7 0 16,-12-13-387-16,0 18-129 16,-25-22-774-16,9 30-1290 0,-29-15-2322 15,-23 17-129-15,0 0-387 16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27T23:58:45.026"/>
    </inkml:context>
    <inkml:brush xml:id="br0">
      <inkml:brushProperty name="width" value="0.06667" units="cm"/>
      <inkml:brushProperty name="height" value="0.06667" units="cm"/>
      <inkml:brushProperty name="color" value="#00B050"/>
      <inkml:brushProperty name="fitToCurve" value="1"/>
    </inkml:brush>
  </inkml:definitions>
  <inkml:trace contextRef="#ctx0" brushRef="#br0">177-2 645 0,'0'0'1032'0,"0"0"0"16,0 0 129-16,0 0 0 0,0 0-129 15,0 0 258-15,0 0-387 16,0 0-129 0,0 0-258-16,0 0 129 15,0 0-129-15,0 0 0 0,0 0 0 16,0 0 0-16,0 0 129 15,0 0-129-15,0 0 258 16,0 0-258-16,0 0 258 16,0 0-258-16,0 0 0 15,0 0 0-15,0 0-129 16,0 0 0-16,0 0 0 15,-15 0 0-15,15 0-129 16,0 0 0-16,0 0 0 16,-21 7 0-16,21-7 0 15,0 0-129-15,-21 15 129 16,21-15 0-16,0 0-129 15,-25 19 0-15,25-19 0 0,-18 19 0 16,18-19 0-16,-18 21 0 16,18-21 0-16,-18 25-129 15,18-25 129-15,-13 26 0 16,8-10-129-16,5-16 258 15,-11 32-129-15,5-12-129 16,4 0 129-16,-3 2-129 16,5-2 129-16,0-1-129 15,0 2 129-15,0-21 0 16,7 34-129-16,-7-34 129 15,17 36 0-15,-17-36 0 16,25 34 0-16,-10-19 129 0,6 8-129 16,-3-4 129-16,9 3-129 15,-2-4 129-15,6 3-129 16,1-4 0-16,4 2 258 15,-1-4-129-15,4 0-129 16,2-1 129-16,1-2-129 16,1 3 129-16,1-5-129 15,-2 0 0-15,4 0 129 16,-4 1-258-16,7 2 129 15,-4-4 0-15,3-3 0 16,-3 1-129-16,1 2 129 16,3-2 0-16,3-1 0 15,2 0 0-15,2-1 0 0,2-1 0 16,4 2 0-16,5 0 0 15,8 2 0-15,2-3 0 16,9 5 129 0,6-2-258-16,-1 1 258 0,11-3-129 15,6 4-129-15,5-5 129 16,8 3 0-16,4-4-129 15,7-1 0-15,4-1 129 16,7-2-129-16,5 2 0 16,1-2 0-16,-2 0 129 15,1-5-129-15,-8-6 0 16,-3 3 0-16,-9-2 0 15,-8-1-129-15,-14 6 129 0,-6-3 0 16,-14 1 0 0,-12 0-129-16,-9-1 0 15,-13-3-129-15,-8 3-258 16,-15-11-387-16,4 14-645 0,-33-17-3999 15,11-1 0-15,-11-6-516 16,-1 5-129-16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27T23:58:47.888"/>
    </inkml:context>
    <inkml:brush xml:id="br0">
      <inkml:brushProperty name="width" value="0.06667" units="cm"/>
      <inkml:brushProperty name="height" value="0.06667" units="cm"/>
      <inkml:brushProperty name="color" value="#00B050"/>
      <inkml:brushProperty name="fitToCurve" value="1"/>
    </inkml:brush>
  </inkml:definitions>
  <inkml:trace contextRef="#ctx0" brushRef="#br0">-6 5 1419 0,'0'0'2838'16,"0"0"-129"-16,5 12-129 0,-5-12-258 15,0 0-258-15,0 0-387 16,24 4-129-16,-24-4-645 15,0 0 129-15,20 0-387 16,-20 0-129-16,22 4 0 16,-4 0-129-16,-18-4 129 15,36 2 0-15,-16-2-129 16,11 5 0-16,-4-5-129 15,9 2 0-15,0-2 0 0,6 5 0 16,0-4 0 0,8 3-129-16,-1-4 258 15,3 7-258-15,0-3 0 16,9 4 0-16,-4-4 0 0,6 7-129 15,2-3 129-15,4 3 0 16,1-4-129-16,5-3 129 16,5 4-129-16,0-5 129 15,2 2-129-15,-1-3 129 16,-3 4-129-16,0 0 129 15,-3-1-129-15,-1 2 0 16,-5 0 129-16,-1-1-129 16,1 1 0-16,-3 0 129 15,1-2-129-15,-2 1 0 16,-3-3 0-16,0 3 0 15,-3-2 0-15,-1 4 0 16,-5-6 129-16,-2 5-129 0,-6 1 0 16,-1-4 0-16,0 3 0 15,0-2 0-15,-1 3 0 16,2-2 0-16,-1 2 0 15,3-3 0-15,2 2 0 16,-3 2 0-16,3-1 0 16,-4-1 0-16,1 0 129 15,-3 0-129-15,1-2 0 16,-3 3 0-16,-2-2 0 15,2 1 0-15,-2-5 129 16,0 3-129-16,0 1 0 16,0-3-129-16,2 0 129 0,-1 0 0 15,-1 1 0-15,4-1 0 16,-4 3 0-16,0 0 0 15,0 0 0-15,-5 2 0 16,-2 0 0 0,-1-1 0-16,-5 0 0 0,-3-2 0 15,-2 1 0-15,0 0 0 16,-3 1 0-16,0 1 0 15,-18-8 0-15,28 13 0 16,-28-13 0-16,26 15 129 16,-26-15-129-16,21 16-129 15,-21-16 129-15,19 13 0 16,-19-13 0-16,17 11 0 0,-17-11 0 15,0 0 0-15,13 18 0 16,-13-18 0 0,0 0 129-16,10 19-129 15,-10-19 0-15,0 0 0 0,0 0 0 16,16 20 129-16,-16-20-129 15,0 0 0-15,0 0 0 16,0 0 129-16,19 23-129 16,-19-23 0-16,0 0 129 15,0 0-129-15,0 0 129 16,5 22-129-16,-5-22 129 15,0 0-129-15,0 19 129 16,0-19 0-16,0 19-129 16,0-19 0-16,0 20 0 15,0-20 0-15,-3 15 0 16,3-15 0-16,-8 19 129 15,8-19-129-15,-10 17 129 0,10-17-129 16,-10 21 129-16,10-21 0 16,-13 20-129-16,13-20 0 15,-18 22 129-15,18-22-129 16,-21 28 129-16,21-28-129 15,-26 29 0-15,8-12 129 16,-3 3-129-16,0-1 129 16,-5 5-129-16,-2-1 0 15,-5 0 0-15,-1 4 0 16,-5-1 0-16,-1 7 129 15,-4-7-129-15,-1 5 0 16,-6-4 0-16,2 1 129 16,-4 2-258-16,-1-5 129 0,-1 2 0 15,-1-4 0-15,1 0 0 16,-1 4 0-16,-4 0-129 15,-2-4 129-15,-4 4 0 16,-2-1-129-16,-7 1 129 16,-3-5 0-16,-7 5-129 15,-3-8 129-15,-1 6 0 16,-3-3-129-16,2 3 129 15,-3-2 0-15,2-6 0 16,-2 4 0-16,0 3-129 16,0-9 129-16,4 4 0 15,-1-7-129-15,-2-1 129 16,0 4-129-16,-1-5 0 0,3 3 129 15,-1 5 0-15,3-3-258 16,5 6 387 0,2-3-258-16,8 6 129 15,1-5-258-15,6-1 258 0,4-3-258 16,8-2 129-16,5 1 0 15,7-2-129-15,4 0 129 16,7-4-129-16,4-4-129 16,10 6 0-16,-4-10-645 15,21 11-1290-15,0-11-2709 16,-23-6-645-16,23 6 0 15,-29-27 130-15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27T23:59:53.958"/>
    </inkml:context>
    <inkml:brush xml:id="br0">
      <inkml:brushProperty name="width" value="0.10583" units="cm"/>
      <inkml:brushProperty name="height" value="0.10583" units="cm"/>
      <inkml:brushProperty name="color" value="#0070C0"/>
      <inkml:brushProperty name="fitToCurve" value="1"/>
    </inkml:brush>
  </inkml:definitions>
  <inkml:trace contextRef="#ctx0" brushRef="#br0">10-2 1548 0,'-18'-17'4773'0,"18"17"258"15,0 0-645-15,0 0-2322 0,0 0-387 16,0 0-516-16,0 0-258 16,0 0-258-16,0 0-129 15,15 21-129 1,-8-2-129-16,6 7-129 0,-3 10 0 15,2 7 0-15,0 9 0 16,-2 8 0-16,-2 2-129 16,-6 5 129-16,1 0 0 15,-3 0-129-15,0-2 129 16,-5 0-129-16,-5-4 0 15,2-7-129-15,0-6 0 16,-3-9-129-16,6-1-516 0,5-38-1419 16,-19 26-2709-16,19-26-258 15,0 0-516-15,0 0 517 16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27T23:58:24.629"/>
    </inkml:context>
    <inkml:brush xml:id="br0">
      <inkml:brushProperty name="width" value="0.06667" units="cm"/>
      <inkml:brushProperty name="height" value="0.06667" units="cm"/>
      <inkml:brushProperty name="color" value="#00B050"/>
      <inkml:brushProperty name="fitToCurve" value="1"/>
    </inkml:brush>
  </inkml:definitions>
  <inkml:trace contextRef="#ctx0" brushRef="#br0">-1767 1437 1677 0,'0'0'2580'16,"-16"12"-129"-16,16-12-129 15,0 0-258-15,-4 18-129 16,4-18-258-16,0 0-258 16,-18 0-258-16,18 0 0 15,0 0-516-15,-22 7-129 16,22-7-129-16,-22 0 0 15,22 0-129-15,-26 0 129 16,8-4-129-16,18 4 129 16,-22-15 0-16,22 15 0 15,-28-27-258-15,28 27 129 16,-26-40-129-16,13 20 0 15,-2-3 129-15,2 0-129 0,-1-5 0 16,0 1-129-16,3-2 258 16,1 2-258-16,2-5 129 15,2 1 0-15,-2 0 0 16,3 1-129-16,-2-1 129 15,4 1 258-15,-4-4-516 16,6 6 258-16,-1-1-129 16,2 0 129-16,0 1-129 15,0-1 129-15,0 0-129 16,3 3 0-16,4-2 129 15,3 0-129-15,-2-3 129 16,3 2-129-16,2-2 129 16,0 0-129-16,0 4 129 0,2-4-129 15,0 4 0-15,3-4 0 16,-4 4 129-16,7 2 0 15,1 5-129 1,0-2 129-16,4-1 0 0,-1 3-129 16,-1-2 129-16,6 2 0 15,-1-5 0-15,-3 4-129 16,2-4 129-16,3 2-129 15,-4 2 129-15,4 2-129 16,0 1 129-16,0 3-129 16,0 1 129-16,2-1-129 15,-1 3 129-15,1-2-258 16,-4 6 258-16,4-3-129 0,-2 6 129 15,0-1 0 1,-4 1-129-16,4 1 0 16,-3 3 129-16,0 1-129 15,1 0 129-15,0 0-129 0,-3 0 0 16,2 8 0-16,-2 2 0 15,0-1 0-15,-3 3 0 16,1-4 0-16,-1 6 0 16,-2-6 0-16,-1 4 0 15,0-1 0-15,-1-2 0 16,-19-9 0-16,31 25 0 15,-31-25 0-15,26 30 0 16,-11-11 0-16,-4-1 0 16,1 1 0-16,-12-19 129 15,21 32-129-15,-21-32 0 16,19 30 0-16,-19-30 0 0,18 29 0 15,-8-9 0-15,-10-20 0 16,16 36 0-16,-9-14 0 16,0 5 0-16,1-3 0 15,-3 1 0-15,2 2 0 16,-3-5 0-16,1 5 0 15,-1-3-129-15,0 0 258 16,-2 1-129-16,0-5 0 16,-1 1 0-16,-1-2 0 15,0 4 0-15,0-4 0 16,0 4 0-16,0-1 129 15,0 0-129-15,0 5 129 16,-3-1-129-16,-2-1 0 0,0 2 129 16,-1-4-129-16,1 3 129 15,-3-4-129-15,0 2 0 16,-1-4 0-16,-1-1 0 15,2 2 0-15,-2-5 0 16,-1 7 0-16,-1-4 0 16,-1-4 0-16,0 4 0 15,0-2 129-15,13-17-129 16,-29 29 0-16,29-29 0 15,-31 32 0-15,15-20 0 16,-2 3 0-16,0-3 0 16,2 3 0-16,-2-1 0 15,-2-4 0-15,-1 1 0 0,3-3 0 16,-3 0 0-16,0 3 0 15,-1-3 0 1,1 1 0-16,0-1 0 16,0-3 0-16,0 2 129 0,1-3-129 15,-1-4 129-15,1 1-129 16,1-1 0-16,3 0 0 15,-2 0 0-15,0 0 0 16,1 0 0-16,17 0 0 16,-29 0 0-16,29 0 0 15,-31 2 0-15,31-2 0 16,-31 0 0-16,31 0 0 15,-27 0 0-15,27 0 0 16,-31 0 0-16,31 0 0 16,-28 0 0-16,28 0 129 15,-26 2-129-15,26-2 0 16,-28 2 0-16,28-2 0 0,-24 0 0 15,24 0 0-15,-30 8-129 16,14-4 129-16,16-4 0 16,-34 4 0-16,18 1 0 15,-4 1 0-15,2-3 0 16,2-1 0-16,-4 1 0 15,1 2 0-15,-1-3 0 16,2-2 0-16,-6 0 0 16,3 0-129-16,-2 0 129 15,0 0-129-15,0-8 0 16,-6-6-258-16,4-5-258 15,-12-25-774-15,21 4-3870 16,-17-14 0-16,7-5-645 0,-2-10-387 16</inkml:trace>
  <inkml:trace contextRef="#ctx0" brushRef="#br0" timeOffset="2404.1375">-634 784 645 0,'-5'17'2322'0,"5"-17"-258"16,-7 19 129-16,7-19-387 15,0 0-387-15,-8 21 0 16,8-21-258-16,-1 24 0 16,1-5-258-16,0-19-129 15,0 30-129-15,0-30-129 16,-2 39-258-16,0-16 0 15,2 0 0-15,0-4-129 16,0 5-129-16,4-3 129 16,2-1-129-16,1-1 0 15,2 0 129-15,-9-19-129 16,28 32 258-16,-28-32-129 15,34 33 0-15,-16-18 0 0,7 1 129 16,-4 3-129-16,8-4 0 16,-6 1-129-16,3-3 0 15,2 1 0-15,-1-5 0 16,1 6 0-16,0-11 0 15,3 4-129-15,-4 0 129 16,1-4 129-16,3 1-129 16,0-1 0-16,-3 1 0 15,1-5 0-15,2 0 0 16,-2 0 129-16,2-5-129 15,-1-5 129-15,1 3 129 16,-2-7-129-16,2 4 129 0,-7-6 0 16,7 2 129-16,-10-4-129 15,7 4 0-15,-12-3 258 16,7 3-258-1,-7-2-129-15,4 2 129 16,-7-2 0-16,7 4-129 0,-7-7 129 16,6 4 129-16,-4-8-258 15,4 8 258-15,-4-12-129 16,6 4 129-16,-5-3-129 15,4 6 0-15,-5-7-129 16,4 8 129-16,-6-3-129 16,5-1 0-16,-3 4 0 15,6 0 129-15,-6-2-258 0,3-1 258 16,-2 0-129-1,3-1 129-15,-4-3-129 16,0 3 129-16,-1-3-129 16,-4-4 0-16,2 1 0 0,-6-2 0 15,1-5 0-15,-1 6 0 16,-3-9 0-16,1 2 0 15,-3 3 0-15,4 2 0 16,-5-1 0-16,0 1 0 16,0 3 0-16,0-2-129 15,-6 4 129-15,1-6-129 16,-3 4 129-16,-4-4-129 15,-1 7 0-15,-5-3 0 16,0 2 129-16,0 7-129 16,-1-1 0-16,-1 4 0 15,-1-3 0-15,0 6 0 16,3-2 0-16,0 5 129 0,0-3-129 15,-3 3 0-15,0 1 0 16,-2 2 0-16,0 5 129 16,-3-3-129-16,2 1-129 15,-1 1 129-15,-2 3 0 16,1 1 0-16,-4 0 0 15,3 0 0-15,-1 0 0 16,0 4 129-16,-1 1-129 16,1 2 0-16,-1-3 0 15,0 3 0-15,2-3 0 16,-2 3 0-16,3-1-129 15,-5 0 129-15,2 3 0 16,-1-2 0-16,3 5 0 0,-1 0 0 16,-1 2-129-16,-2-2 129 15,1 3 0-15,1 3 0 16,1 1 0-1,2 1 0-15,0-1 0 0,2 0 0 16,3 0 0-16,1 3 0 16,6-3 0-16,-3 0 0 15,17-19 0-15,-24 36 0 16,12-18-129-16,12-18 129 15,-22 37 0-15,13-21 0 16,-4 3 0-16,5 2 0 16,-3 6-129-16,1-3 129 15,-1 2-129-15,1 1 129 0,2-3 0 16,0 5-129-1,3 0 129-15,-3 0 0 16,4-5 0-16,3 3 0 16,-1-5 0-16,2 2 0 0,0-3 0 15,0-2-129-15,0 3 129 16,0 4 0-16,0-3 0 15,0 1 0-15,3 5 129 16,7 1-129-16,0 5 0 16,1-5-129-16,7 5-129 15,-5-8-129-15,8 12-129 16,-11-20-1290-16,15 19-3483 15,-12-10 0-15,6 8-645 16,-6-5-129-16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27T23:53:48.027"/>
    </inkml:context>
    <inkml:brush xml:id="br0">
      <inkml:brushProperty name="width" value="0.10583" units="cm"/>
      <inkml:brushProperty name="height" value="0.10583" units="cm"/>
      <inkml:brushProperty name="color" value="#00B050"/>
      <inkml:brushProperty name="fitToCurve" value="1"/>
    </inkml:brush>
    <inkml:brush xml:id="br1">
      <inkml:brushProperty name="width" value="0.10583" units="cm"/>
      <inkml:brushProperty name="height" value="0.10583" units="cm"/>
      <inkml:brushProperty name="color" value="#FF0000"/>
      <inkml:brushProperty name="fitToCurve" value="1"/>
    </inkml:brush>
    <inkml:brush xml:id="br2">
      <inkml:brushProperty name="width" value="0.10583" units="cm"/>
      <inkml:brushProperty name="height" value="0.10583" units="cm"/>
      <inkml:brushProperty name="color" value="#FFC000"/>
      <inkml:brushProperty name="fitToCurve" value="1"/>
    </inkml:brush>
    <inkml:brush xml:id="br3">
      <inkml:brushProperty name="width" value="0.10583" units="cm"/>
      <inkml:brushProperty name="height" value="0.10583" units="cm"/>
      <inkml:brushProperty name="color" value="#0070C0"/>
      <inkml:brushProperty name="fitToCurve" value="1"/>
    </inkml:brush>
  </inkml:definitions>
  <inkml:trace contextRef="#ctx0" brushRef="#br0">-17879-1800 1806 0,'21'1'5031'0,"-5"-1"-129"16,-16 0-387-16,0 0-2709 15,20 2-645-15,-20-2-129 16,21 9-129-16,-21-9-129 15,32 8-258-15,-12-8 0 16,11 1-258-16,0-1 129 16,6 0 0-16,4 0-258 0,8-5 129 15,-4-2 0-15,6 1-258 16,-4-1 129-16,2 4-129 15,-2-3 0-15,-3 0-129 16,-3 0 129-16,-4 1 0 16,-4 2 0-16,-2-1 0 15,-7 4 0-15,1-4 0 16,-4 4 0-16,-3 0-258 15,-18 0 258-15,29 0 0 16,-29 0 0-16,25 3-129 16,-25-3 129-16,18 7 0 15,-18-7-129-15,0 0 129 16,18 12 0-16,-18-12 0 0,0 0 0 15,16 17 0-15,-16-17 0 16,2 22 0-16,-2-22 0 16,0 34 0-1,-4-8 0-15,-6 5 129 0,-6 4-129 16,0 15 0-16,-5-1 387 15,-4 8-387-15,1 4 129 16,-2 3-129-16,-2 1 258 16,2 3-258-16,-2 2 129 15,4-5-129-15,-2 0 0 16,3-4 0-16,3 0 0 15,3-7 0-15,0-5 0 16,4-4 0-16,2-8 0 0,3-5 129 16,0-7-129-1,4-5 0-15,1-1 0 16,3-19 0-16,-6 20 129 15,6-20-258-15,0 0 0 0,0 0-129 16,0 0-903-16,0 0-3483 16,0 0-387-16,8-27-387 15,5 1-129-15</inkml:trace>
  <inkml:trace contextRef="#ctx0" brushRef="#br0" timeOffset="1240.0709">-16480-1082 1419 0,'0'-16'4386'0,"0"16"258"16,0 0-1548-16,-15-7-645 15,15 7-387-15,-24-5-516 16,24 5-516-16,-34 0-129 15,34 0-129-15,-44 0-129 16,21 1-258-16,-8 5 0 16,3 6-129-16,-1 0-129 15,1 8 0-15,2 2-129 16,0 10 129-16,3 5-129 15,4-2 0-15,6 6 0 16,3-2-129-16,5 3 129 0,5-8 0 16,0-4-129-16,5-5 129 15,8-7 0-15,6-4 0 16,6-12-129-16,3-2 258 15,4-9-129-15,1-10 0 16,4-9 0-16,1-7 0 16,1-9 0-16,-2-6 0 15,2-6 129-15,0-1-129 16,-3-4 129-16,0-2-129 15,-2-8-129-15,-1 2 129 16,-5-2-129-16,3 1 258 16,-5-1-258-16,-4 5 129 15,-5 1 0-15,-1 3 0 0,-11 10 129 16,-3 6 0-16,-2 5 129 15,0 5-129-15,-12 9 0 16,6 8 0 0,-6-1 0-16,12 20 0 0,-14-19 0 15,14 19-129-15,0 0 0 16,-10 17 0-16,8 10 0 15,0 7 129-15,-2 12-129 16,-1 7 0-16,-3 16 129 16,1 4-129-16,-1 3 258 15,1 0-258-15,2-2 129 16,2 3-129-16,0-4 129 15,3 0 0-15,0-8-258 0,6-1 258 16,6-6-258 0,1-1 258-16,2-6-258 15,3-5 129-15,-2-7 0 16,-2-7-129-16,3-2 0 0,-7-13 0 15,1 1-387-15,-11-18-516 16,18 12-3225-16,-18-12-645 16,0 0-387-16,0 0-516 15</inkml:trace>
  <inkml:trace contextRef="#ctx0" brushRef="#br1" timeOffset="7196.4116">-12056-1326 3999 0,'-8'-19'4902'0,"8"19"-258"16,0 0-1677-16,-16-32-903 15,16 32-516-15,0 0-387 16,-21-10-129-16,0 5-516 15,21 5 0-15,-38 3-258 16,22 13-129-16,-7-1 0 16,-1 4-129-16,2-1 0 15,1 4 0-15,3 3 129 16,2 0-129-16,5-3-129 15,2 2 129-15,6-5 0 0,2-3 0 16,1 2-129-16,0-18 129 16,9 25-129-16,-9-25 129 15,22 9 0-15,-22-9-129 16,26 0 129-16,-8 0 0 15,-2-8 0-15,5-4 0 16,3-7 0-16,-1-1 0 16,3-2 129-16,0-4-129 15,-1-10 0-15,3-3 0 16,-2-5 0-16,3-1 0 15,-5-3-129-15,4-2 258 16,-4-4-258-16,1 1 258 0,3-3-258 16,-6 4 129-16,0 4 129 15,-5-4 0-15,-3 4 0 16,-1 5 0-16,-7 0 0 15,-3 11 129-15,-3 1 0 16,0 10-129-16,0 21 0 16,-5-20 0-16,5 20 0 15,0 0-129-15,-21 15 129 16,15 7-129-16,-4 6-129 15,0 3 258-15,-1 5-129 16,1 5 0-16,-3 2 0 16,2 0 0-16,-1 2-129 15,2-3 129-15,1 2 0 0,0 5 0 16,5-3 129-16,2 0-129 15,2-3 129-15,0-2-129 16,2-5 258 0,2-2-387-16,6-3 258 0,2-7-129 15,-1-4 0-15,4-1 0 16,-15-19 0-16,23 32 0 15,-12-14-129-15,-11-18 0 16,23 31-129-16,-23-31-129 16,24 30-774-16,-24-30-2709 15,10 19-1161-15,-10-19-129 16,23 19-387-16</inkml:trace>
  <inkml:trace contextRef="#ctx0" brushRef="#br1" timeOffset="6201.3547">-12623-1794 3999 0,'0'-17'4902'0,"0"17"-258"15,0 0-2064-15,0 0-645 16,-21-15-387-16,21 15-387 16,0 0-387-16,0 0 129 15,-29 0-387-15,29 0 0 0,-33 7-258 16,14 5 129-16,-9-2-129 15,-1 8 0-15,-5 3 0 16,1 5-129 0,-4 5 0-16,1 3 0 0,-2 2-129 15,4 10 129-15,3 0 0 16,5-1-129-16,2 4 129 15,2-2-129-15,8 0 129 16,4-1-129-16,5-2 129 16,5-6-129-16,0-4 0 15,3-3 0-15,9-2 0 16,2-4 0-16,4-4 0 0,4-2 0 15,0-2 0-15,4-3 0 16,0-2-129 0,4-5 129-16,-4-3 0 15,3 0 0-15,1-4 0 0,-4 0 0 16,1-2 0-1,-2-10 0-15,-2 3 0 0,-2-2 0 16,-2-3 0-16,-1-2 0 16,-2 4 0-16,-16 12 0 15,28-27 0-15,-28 27 129 16,21-27-129-16,-21 27 0 15,18-30 0-15,-18 30 129 16,12-27-129-16,-12 27 0 16,1-30 0-16,-1 30 129 15,0-24-129-15,0 24 129 16,-10-19-129-16,10 19 0 15,-22-14 129-15,22 14-129 0,-31-4 0 16,13 2 0-16,-3 2 0 16,-2 0 0-16,2 2 0 15,-2 4 0-15,0 3 129 16,2-2-129-16,1-2 0 15,1 3-129-15,19-8 129 16,-25 9 0-16,25-9 0 16,-18 5-258-16,18-5 0 15,0 0-387-15,0 0-1032 16,0 0-3096-16,12 0-516 15,-12 0 0-15,39-5-516 16</inkml:trace>
  <inkml:trace contextRef="#ctx0" brushRef="#br1">-12877-107 3870 0,'0'0'4644'15,"0"0"129"-15,0 0-2064 16,-22 0-645-16,22 0-387 15,0 0-387-15,0 0-258 16,0 0-258-16,0 0-129 0,-23-26-258 16,23 26 0-16,-7-24 0 15,7 24-129-15,0-33 0 16,0 33 0-1,0-39-258-15,8 21 258 16,1-3-258-16,4 0 129 0,0 1-129 16,0 1 129-16,3 2-129 15,-16 17 0-15,29-20 129 16,-29 20-129-16,26-7 0 15,-26 7 0-15,28 0 0 16,-28 0 0-16,23 10 0 16,-23-10-129-16,19 26 129 15,-19-26 0-15,13 32 129 0,-9-13-129 16,-4 5 129-1,0-2-129-15,-4 7 129 16,-5-2-258-16,-4 0 258 16,-2-4-129-16,0-2 0 0,-3-3-129 15,18-18 129-15,-31 22 129 16,31-22-129-16,-27-3 0 15,27 3 0-15,-26-36 0 16,14 13 0-16,6-7 0 16,-2-2 0-16,4 3 0 15,1-7-129-15,3 10 258 16,0-1-258-16,5 5 258 15,1-4-258-15,7 11 129 16,-13 15 129-16,23-27-129 16,-23 27 0-16,28-13 0 15,-28 13 0-15,29 0 0 16,-29 0 0-16,28 13 0 0,-28-13 0 15,23 34 0-15,-18-9 129 16,1 1-129-16,-6 3 0 16,0 0 0-16,-1-4 129 15,-11 6-129-15,-4-5 0 16,3-4 129-16,-3-5-129 15,16-17 0-15,-28 15 0 16,28-15 0-16,-21 0 0 16,21 0 0-16,-12-32-129 15,7 10 129-15,5-4-129 16,0-1 129-16,0 1 0 15,9 6 0-15,0 1 0 16,4 0 0-16,-13 19 0 0,33-19-129 16,-14 18 129-16,-1 1 0 15,-1 3 0-15,1 7 0 16,-18-10 0-1,22 33 0-15,-15-14 129 0,-7-2-129 16,0 5 0-16,-5-5-129 16,-5 4-129-16,10-21-516 15,-16 27-3354-15,16-27-774 16,-20 8-387-16,20-8-387 15</inkml:trace>
  <inkml:trace contextRef="#ctx0" brushRef="#br1">-11261-379 1161 0,'-24'0'4386'0,"8"0"387"16,16 0-1548-16,0 0-645 16,-12-16-774-16,12 16-129 15,0 0-516-15,0 0-258 16,0-24-129-16,0 24-387 15,0 0 0-15,7-23-129 16,-7 23-129-16,21-19 129 16,-21 19-129-16,29-21 0 15,-29 21-129-15,34-13 129 0,-34 13 0 16,28 0-129-16,-28 0 258 15,21 15-258-15,-16 4 0 16,-5 7 0-16,0 1 0 16,-3 4 0-16,-10-1 0 15,-8-2 0-15,-2 1 0 16,-3-7-258-16,3-1 516 15,0-8-258-15,2-4 129 16,3-8-129-16,18-1-129 16,-21-8 129-16,21 8 0 15,-3-38 129-15,3 7-129 16,0 1 129-16,10-8-129 15,4 7 258-15,4-3-129 0,2 5 0 16,-1 2 0-16,4 8-129 16,-2 7 129-16,4 7-129 15,-6 5 0-15,1 4 0 16,-2 11 0-16,-2 5 0 15,-3 6 0-15,-3 7 0 16,-7 0 0-16,-3 4 0 16,0 2 0-16,-11-5 0 15,-4 7 0-15,-3-10-129 16,-2-2 129-16,3-5 0 15,17-24-129-15,-31 19 129 16,31-19 0-16,-23-12 0 16,16-13-129-16,4-7 258 0,1-7-129 15,2-5 0-15,0-6 0 16,7 5 129-1,3 4-258-15,3 2 258 16,1 7-129-16,1 6 129 0,1 11-129 16,1 4 0-16,1 11 0 15,-18 0 0-15,32 7 0 16,-32-7 0-16,29 34 0 15,-19-13 0-15,-5 1 0 16,-5 4 0-16,0-3 0 16,-5 1 0-16,-11-2 0 15,-4-3 0-15,-1-4 0 0,0-6 0 16,0-5-129-1,3-4 129-15,0 0-129 16,18 0-645-16,-13-26-3870 16,8 8-258-16,5-5-258 15,0-6-645-15</inkml:trace>
  <inkml:trace contextRef="#ctx0" brushRef="#br1">-9762-461 1806 0,'-28'0'4644'0,"28"0"129"16,-26 0-258-16,7 0-2322 15,19 0-516-15,-16 0-516 16,16 0-258-16,0 0 129 0,0 0-387 15,-20 0-129-15,20 0 0 16,0 0 0-16,0 0-129 16,-7-20 0-16,7 20-258 15,0-18 0-15,0 18-129 16,10-16 129-16,-10 16-129 15,0 0 0-15,23-22 0 16,-23 22 0-16,20-8 0 16,-20 8 0-16,0 0 0 15,21 8 0-15,-21-8 0 16,8 30 0-16,-6-11 0 15,-2 4 0-15,0 0 0 16,-9 2 0-16,-2-1 0 0,0-3 0 16,-4 0 0-16,15-21 129 15,-31 28-129-15,31-28 0 16,-28 11 129-1,28-11-129-15,-16-4 129 0,9-13 0 16,6-2 0-16,1-6 0 16,0-5 0-16,0 0 0 15,6-1-129-15,4-1 129 16,2 6 0-16,-1 4-129 15,2-1 0-15,-13 23 0 16,29-20 0-16,-29 20 0 16,31 0 0-16,-31 0 0 0,28 19 0 15,-28-19 0-15,23 35 0 16,-15-13 0-1,-3 0 0-15,-4 2-129 16,-1 1 129-16,-1-4 0 16,-9-1 0-16,-1-1 0 0,11-19-129 15,-35 30 129-15,35-30 129 16,-32 12-129-16,32-12 0 15,-28 0 0-15,28 0 0 16,-21-31 129-16,13 8 0 16,5-9 0-16,3 3-129 15,0-8 129-15,0 5 0 16,4-1-129-16,8 5 0 15,-1 2 0-15,6 6 0 16,-1 6 0-16,2 5 0 16,0 8 0-16,-2 1-129 15,2 5 129-15,-18-5 0 0,29 27 0 16,-21-12 0-16,0 8-129 15,-6-4 129-15,-2 1 0 16,0 0 0-16,-10 1 0 16,10-21 0-16,-24 31 0 15,24-31 0-15,-31 15 129 16,31-15-129-16,-28 0 0 15,28 0 0-15,-21-8 0 16,21 8 0-16,-15-25-129 16,15 25-129-16,0 0-1032 15,-4-27-3870-15,4 27 129 16,4-27-387-16,14 4-258 15</inkml:trace>
  <inkml:trace contextRef="#ctx0" brushRef="#br1">-8454-624 3096 0,'0'0'4902'0,"0"0"-129"0,0 0-387 16,-10-23-2322-16,10 23-387 15,0 0-387-15,18-9-387 16,-18 9-258-1,0 0 0-15,22-18-129 16,-22 18-129-16,24-4-129 0,-6 4 0 16,-18 0 0-16,29 0-129 15,-29 0 0-15,28 2-129 16,-28-2 129-16,19 18 0 15,-19-18-129-15,4 25 129 16,-4-9 0-16,-5 3 0 16,-11-1-129-16,-4 2 129 15,-3-5-129-15,0 2 0 0,-1-4 0 16,-4-4 0-1,4-5 129-15,3-1-129 16,21-3 0-16,-30-4 129 16,30 4 0-16,-14-31 0 0,9 10 0 15,5-4 0-15,0-1 0 16,8-1-129-16,2 1 129 15,4 2-129-15,4 5 129 16,0-1-129-16,3 9 0 16,4 1 0-16,-2 10 0 15,1 0 0-15,0 4-129 16,-2 12 129-16,-6 3 0 15,-1 9 0-15,-10 1 0 16,-4 5 0-16,-1 4 0 16,-11-8-129-16,-6 1 129 15,-7 0 0-15,1-9 0 16,-3-3-129-16,3-6 129 0,-3-6 0 15,5-4-129-15,5-3 129 16,16 0 0-16,-25-22 0 16,20 2 0-16,4-6 0 15,-2-5 129-15,3 1-129 16,3-5 0-16,8 5 129 15,1-4-129-15,2 11 0 16,6 5 0-16,1 5 0 16,2 12 0-16,-2 1 0 15,0 4 0-15,-1 12 129 16,-7 3-129-16,1 5 0 15,-9 2 0-15,-3 0 0 16,-2-3 0-16,-11 3 0 0,-6-2 0 16,-2-4 0-16,-2-2 0 15,-2-5 0-15,2-6 0 16,-1-5 129-1,4-2-129-15,18 0 0 0,-24-22 0 16,14 3-129-16,9-1-129 16,-6-13-387-16,14 10-4257 15,-2-9-258-15,11-2-129 16,5-14-774-16</inkml:trace>
  <inkml:trace contextRef="#ctx0" brushRef="#br1">-6758-690 4128 0,'0'0'4386'16,"-21"1"0"-16,21-1-1806 16,0 0-516-16,0 0-516 15,0 0-258-15,-20 11-387 0,20-11 0 16,0 0-258-16,0 0-129 15,0 0-129-15,0 0 0 16,-21 8 129-16,21-8-258 16,0 0 129-16,0 0-129 15,-16-8 0-15,16 8 129 16,-8-23-129-16,8 23-129 15,-10-19 0-15,10 19 0 16,-7-24 0-16,7 24-129 16,0-25 129-16,0 25-129 15,0-18 0-15,0 18 0 16,0 0 0-16,27-16 0 15,-27 16 0-15,22 0 0 0,-22 0 0 16,25 26-129-16,-15-7 129 16,-2 7 0-16,-5 2 0 15,-3 2 0-15,0 4 0 16,-7-7-129-16,-9 2 129 15,-3-3 0-15,-6-5 0 16,-4-5 0-16,-4-4 0 16,-1-5-129-16,1-5 129 15,2-2 129-15,2-6-129 16,5-9 129-16,3-9-129 15,8-2 129-15,6-5 0 16,4-3-129-16,3 0 0 16,3 2 129-16,10 1-129 0,7 6 0 15,6 4 0-15,0 11 0 16,5 1 0-1,3 7 0-15,0 2 0 16,2 3-129-16,-3 12 129 0,-3 1 0 16,-3 6 0-16,-6 2 0 15,-8 3 0-15,-5 3 129 16,-8 1-258-16,0 2 258 15,-15-5-129-15,-3-3 0 16,-5-1-129-16,1-8 258 16,-4-4-129-16,4-5 0 15,1-7 0-15,3 0 129 0,18 0 0 16,-24-20-129-1,19-2 129-15,2-4 0 16,3-5-129-16,0-1 129 16,3-1-129-16,8 2 129 15,-1 3-129-15,3 5 129 0,-13 23-129 16,30-25 0-16,-13 23 0 15,-17 2 129-15,30 10-258 16,-30-10 129-16,27 36 0 16,-18-12-129-16,-3-4 129 15,-3 5 0-15,-3-4 0 16,-6-3-129-16,6-18 129 15,-28 27 0-15,10-19 0 16,0-4 129-16,-1-4-129 16,19 0 0-16,-31-13 0 15,31 13 0-15,-18-26-129 16,11 7 0-16,7 19-387 0,-1-39-1032 15,1 39-3354-15,8-18-129 16,8 15-516-16,-16 3-129 16</inkml:trace>
  <inkml:trace contextRef="#ctx0" brushRef="#br1">-5407-647 1161 0,'0'0'4515'0,"0"0"258"16,0 0-1161-16,0 0-774 15,-10-11-645-15,10 11-516 16,0 0-258-16,0 0-516 16,0 0-258-16,-18-12-129 0,18 12 0 15,0 0-129 1,-26-27 0-16,26 27-129 15,-10-20-129-15,10 20 129 16,-3-26-129-16,3 26 0 16,5-23-129-16,-5 23 129 0,21-16-129 15,-21 16 0-15,31-11 0 16,-15 11-129-16,2 4 258 15,0 6-129-15,-5 7-129 16,0 2 129-16,-5 4 0 16,-3 0 129-16,-5 3-129 15,0-6 0-15,-7-1 0 16,-7 0 129-16,-2-8-129 15,-6 0 129-15,1-6-129 16,-2-5 129-16,2 0 0 16,2-7-129-16,1-11 129 15,3-3 0-15,4-11 0 16,4-2-129-16,6-3 129 0,1-2 0 15,0 4 0-15,11 0 0 16,2 5-129-16,5 5 0 16,1 7 0-16,4 6 0 15,0 12 0-15,1 0-129 16,3 14 129-16,-6 9-129 15,0 7 129-15,-8 9 0 16,-3-1 0-16,-7 3 0 16,-3-2-129-16,-2-4 258 15,-9-4-258-15,-4-9 258 16,-1-4-258-16,-2-6 129 15,18-12 0-15,-29 4 129 0,29-4-129 16,-30-8 0-16,17-12 0 16,2-2 0-16,1-3 129 15,2-5-129 1,5 2 0-16,0 5 0 0,3 2 0 15,0 4 0-15,0 17-258 16,9-20-387-16,14 20-4128 16,-23 0-258-16,39-11-258 15,-11-1-516-15</inkml:trace>
  <inkml:trace contextRef="#ctx0" brushRef="#br1">-3829-735 3483 0,'-11'-1'4902'0,"11"1"0"16,0 0-1290-16,0 0-1290 16,0 0-645-16,0 0-258 15,-17-19-387-15,17 19-258 16,0 0 0-16,-3-21-387 15,-2 4 0-15,5 17-129 16,0-20-129-16,0 20 129 0,13-29-258 16,-13 29 129-16,30-26-129 15,-9 16 129 1,3 0 0-16,1 1 0 15,-1-1-129-15,4 3 129 0,-7 7 0 16,-5 0 0-16,-16 0-129 16,21 26 129-16,-21-3-129 15,-1 8 129-15,-12-1-129 16,-8 4 129-16,-7 0-258 15,-1-2 258-15,-6-6-258 16,1-4 258-16,0-5-129 16,0-10 0-16,3-4 129 15,5-3-129-15,1-8 129 16,9-12 0-16,0-6 0 15,6-11 0-15,8-1 0 16,2-1 0-16,0 2 0 16,8 2-129-16,4 1 129 0,3 10-129 15,1 5 0-15,2 10 0 16,1 4 0-16,2 5 0 15,1 0-129-15,-4 11 129 16,-18-11 0-16,29 38 129 16,-21-14-258-16,-1 9 129 15,-7-4 0-15,0 7 0 16,-10-4 0-16,-5 1 0 15,-6-4 0-15,3-5 0 16,-3-5 0-16,3-7 0 16,2-5 0-16,16-7 0 15,-23 0 129-15,23 0-129 16,-8-25 0-16,8 1 129 0,1-3-129 15,7 0 0-15,5-3 0 16,1 3 0-16,0 5 0 16,-1 3-129-16,-13 19 0 15,21-20-129-15,-21 20-129 16,0 0-516-16,35-5-3999 15,-35 5-387-15,18-3-258 16,-18 3-258-16</inkml:trace>
  <inkml:trace contextRef="#ctx0" brushRef="#br1">-2356-732 645 0,'-33'10'774'0,"7"-4"0"16,26-6-258-16,0 0 129 15,-23 0-129-15,23 0 258 16,0 0-258-16,-21 0 645 16,21 0 258-16,-16 0 258 15,16 0 0-15,-18 0 387 16,0-8-129-16,18 8-129 15,0 0-129-15,0 0-258 0,-15-31-258 16,15 31 0-16,4-26-516 16,-4 26-258-16,22-30 0 15,-4 18-129 1,-1-7 0-16,4 15-129 0,-5-3 258 15,5 7-129-15,-1 0-129 16,-1 0 129-16,-19 0-129 16,26 21 129-16,-26-21-129 15,17 34 0-15,-17-17 0 16,0 2 0-16,-5-1 0 15,-7 2 0-15,-4-5 0 16,-3 1 0-16,-3-5-129 16,0 0 129-16,-1-8-129 0,3-2 129 15,2-1 0 1,18 0 0-16,-21-11 0 15,21 11 0-15,-3-34 0 16,3 10 0-16,6 0 0 0,9-3-129 16,1 3 129-16,4 1-129 15,1 5 0-15,0 5 0 16,0 10 0-16,1 3 129 15,-4 16-129-15,-2 5 0 16,-5 7 0-16,-1 6 0 16,-5-1 0-16,-3 2 129 15,-2-4-129-15,-12-5 0 16,-4 0 0-16,-2-6 0 0,-3-2 0 15,0-6 0-15,-1-8 0 16,3-4 0 0,19 0 0-16,-29-7 0 15,17-13 129-15,6-2-129 0,2-14 129 16,4 2-129-16,0-5 0 15,4 4 129-15,9 4-129 16,0 1 0-16,1 10 0 16,6 9 0-16,-1 11 129 15,-2 5-129-15,-17-5-129 16,29 38 129-16,-21-14 0 15,-3 3 0-15,-5 4 0 16,0-11 0-16,-3 2-129 16,3-22-129-16,-23 25-258 15,5-27-774-15,18 2-3870 16,-23-19 0-16,15 2-258 15,-3-11-645-15</inkml:trace>
  <inkml:trace contextRef="#ctx0" brushRef="#br2" timeOffset="535834.648">-10125 1526 774 0,'0'0'4773'0,"0"0"387"0,0 0-387 16,0-25-2580-16,0 25-645 15,0 0-387 1,0 0-129-16,0 0-258 15,0 0-387-15,0 0 0 0,16 4 0 16,-16-4 0-16,0 0 0 16,24 2 129-16,-7 3-129 15,-17-5-129-15,34 2 129 16,-14-2-129-16,9 5 0 15,0-2-129-15,2 1 0 16,-2 0 0-16,2 6 0 16,-4-2 0-16,-2 3 0 15,-4 2-129-15,-21-13 129 16,23 30-129-16,-20-12 0 15,-3-1 129-15,-1 5-129 16,-10-2 0-16,-6 3 0 16,-6-4 0-16,-4 3 0 0,-1-2 129 15,2 1-129-15,-2-3 0 16,5-4 0-16,0-1 0 15,6-4 0-15,17-9 0 16,-18 10 0-16,18-10 0 16,0 0 0-16,0 0 0 15,0 0 0-15,0 0 0 16,0 0 0-16,0 0 0 15,0 0 129-15,0 0-129 16,12 0 0-16,-12 0 0 16,28 0 0-16,-7 0 129 15,2 0-129-15,5 0 0 16,1 4 129-16,3 3-129 0,1-3 129 15,0 5-129-15,-7 0 0 16,1 0 0-16,-6 5 0 16,-3 2 0-16,-2 2 0 15,-5 0 0-15,1 4 0 16,-9 3 0-16,-2 3 0 15,-1 1 0-15,-1-4 0 16,-10 1 129-16,-7-1-129 16,-5 0 0-16,-6-6 0 15,-11 1 129-15,-3-2-129 16,-6 0 0-16,-1-2 0 15,-2-5 0-15,3-2-129 16,2-5 0-16,4 0 0 0,9-3-129 16,2-1-258-16,13 0-516 15,-11-22-1290 1,30 22-2580-16,-19-21-645 15,19 21 0-15,-8-27-387 0</inkml:trace>
  <inkml:trace contextRef="#ctx0" brushRef="#br1" timeOffset="310405.7542">-12719 4696 2580 0,'0'0'3096'16,"0"0"-129"-16,0 0-387 16,-5 15-387-16,5-15-129 15,0 0-645-15,0 0-258 16,0 0-129-16,-17 0-258 15,17 0-129-15,0 0-129 0,0 0-129 16,0 0-129-16,-17-19 258 16,17 19-258-1,0 0-129-15,-14-19 129 16,14 19 0-16,0 0-129 0,-13-22 0 15,13 22 129-15,-10-24-129 16,10 24 129-16,-8-25 0 16,8 25-129-16,-2-29 258 15,2 29-387-15,0-27 129 16,0 27-129-16,0-24 129 15,0 24-129-15,2-22 0 16,-2 22-129-16,5-17 258 16,-5 17-129-16,0 0 0 15,14-18 129-15,-14 18-129 16,0 0 0-16,0 0 0 15,20-18 0-15,-20 18 0 16,0 0 0-16,0 0-129 0,19-1 258 16,-19 1-258-16,0 0 129 15,18 7 0-15,-18-7-129 16,0 0 129-16,13 22 0 15,-13-22-129-15,5 18 129 16,-5-18 0-16,0 27 0 16,0-27 0-16,0 25 129 15,0-25-129-15,-1 27 129 16,1-27-258-16,-9 22 258 15,9-22-129-15,0 0 0 16,-19 21 0-16,19-21 0 16,-18 0 0-16,18 0 129 15,-16-1 0-15,16 1 0 0,-18-26-129 16,18 26 0-16,-13-31 129 15,5 15-129-15,4-3 258 16,3 4-387-16,-3-4 258 16,4 19-129-16,0-28 129 15,0 28-129-15,0-26 0 16,0 26 0-16,7-26 129 15,-7 26-129-15,15-20 0 16,-15 20-129-16,17-12 258 16,-17 12-129-16,18-5 0 15,-18 5 0-15,17 0-129 16,-17 0 0-16,18 10 129 0,-18-10-129 15,14 24 129-15,-14-24-129 16,12 31 0-16,-7-11 129 16,-5-1 0-1,1 5 0-15,-1-4 0 16,0 0 129-16,0-3-258 0,-8 0 258 15,8-17-129-15,-15 27 0 16,15-27 0-16,-19 15 0 16,19-15 129-16,-21 6-129 15,21-6 129-15,-20-2-129 16,20 2 129-16,-15-25-129 15,15 25 0-15,-11-33 0 16,9 14 0-16,2 19-129 0,0-31 129 16,0 31-129-1,2-21 0-15,-2 21-387 16,0 0-903-16,20-14-3483 15,-20 14-516-15,0 0-129 0,18 0-387 16</inkml:trace>
  <inkml:trace contextRef="#ctx0" brushRef="#br3" timeOffset="366822.9811">-12336 3858 1161 0,'-21'0'4902'16,"21"0"258"-16,0 0-774 16,0 0-1935-16,0 0-516 15,-5 11-645-15,5-11-258 16,0 0-258-16,-1 20-258 15,1-2 0-15,4 6 0 16,8 10-129-16,-6 1-258 16,6 12 129-16,1 4-129 15,-2 9-129-15,-4 2 129 0,1 6-129 16,-2-2 0-1,-4 2 129-15,-2-2-129 16,0-2 0-16,-2 0 0 16,-6-4-129-16,-2-5 129 0,-1-5-258 15,1-7 0-15,-3-14-516 16,12 5-516-16,-17-32-2064 15,18-2-1806-15,0 0-258 16,0-19-258-16</inkml:trace>
  <inkml:trace contextRef="#ctx0" brushRef="#br1" timeOffset="311628.8242">-11231 4475 1806 0,'-17'24'3741'0,"17"-24"-1161"16,-19 21-387-16,17-5-129 0,2-16-129 16,-13 18-387-1,13-18 0-15,0 0-258 16,-29 6-258-16,29-6-258 15,0 0 0-15,0 0-129 0,-28 8-258 16,28-8 0-16,0 0-129 16,0 0 0-16,-21-3 129 15,21 3-129-15,0 0-129 16,-7-24 129-16,7 24-129 15,-4-26 129-15,4 26-258 16,0-25 129-16,0 25-129 16,0-27 0-16,0 27 129 15,1-27 0-15,-1 27 0 16,13-21-129-16,-13 21 129 15,12-17 0-15,-12 17-129 16,0 0 129-16,21-17-129 16,-21 17 129-16,18-3 0 0,-18 3 0 15,19 0 0-15,-19 0-129 16,20 3 129-16,-20-3-129 15,0 0 0-15,21 29 0 16,-21-29 0-16,8 26 0 16,-8-26 0-16,3 33 0 15,-3-14 129-15,0 0-129 16,0 0 129-16,-4-3-129 15,4-16 129-15,-20 30-129 16,20-30-129-16,-26 23 129 16,26-23 0-16,-26 12 0 15,26-12-129-15,-25 0 258 0,25 0-258 16,-19-27 258-16,12 4-129 15,4-1 0-15,-2-6 0 16,5 2 129-16,0 0-129 16,0 4 129-16,0 1 0 15,7 7-129-15,-7 16 129 16,11-23-129-16,-11 23 129 15,21-8-129-15,-21 8 0 16,30 0 0-16,-30 0 129 16,31 11-129-16,-31-11 0 15,26 26 0-15,-26-26 0 16,16 33 0-16,-13-15 0 15,-3 1 0-15,0-3 0 0,0-16-129 16,-10 33 0-16,10-33-387 16,-17 36-1548-1,17-36-2967-15,-28 4-258 16,28-4-387-16,-26-13-387 0</inkml:trace>
  <inkml:trace contextRef="#ctx0" brushRef="#br1" timeOffset="312901.897">-9922 4230 2451 0,'-16'24'4386'16,"16"-24"-258"-16,-5 20-2064 15,5-20-387-15,0 0 129 0,-26 3-516 16,26-3 0-16,0 0-258 16,0 0-129-1,0 0 0-15,0 0-258 16,-19 0 0-16,19 0-129 0,0 0-129 15,0 0-129-15,0 0 129 16,0 0-129-16,0-20 0 16,0 20-129-16,0 0-129 15,11-22 129-15,-11 22 0 16,21-13-129-16,-21 13 129 15,23-6-129-15,-23 6 0 16,20 0 0-16,-20 0 129 0,13 26-129 16,-12-7-129-1,3-1 129-15,-4 3 0 16,0 2 0-16,-5-4 0 15,-5 3 129-15,-2-5-258 16,12-17 258-16,-24 31-129 0,24-31 0 16,-28 17 0-16,28-17 129 15,-24 1-129-15,24-1 0 16,-23-7 129-16,23 7 0 15,-13-31 0-15,8 12 0 16,4-2 0-16,1 1 0 16,0-1 0-16,0 3 0 15,0 18-129-15,16-31 0 16,-16 31 129-16,21-16-129 15,-21 16 0-15,29-6 0 16,-9 6 0-16,-2 0 0 16,1 6 0-16,-1 7 0 0,0 2-129 15,-2 4 129-15,-4 1 0 16,-6 5 0-16,-4-2 0 15,1-3 0-15,-3 2-129 16,-5-2 129-16,5-20-129 16,-16 26 129-16,16-26 0 15,-21 14 0-15,21-14-129 16,-20 0 258-16,20 0-129 15,-18-9 0-15,18 9 0 16,-11-32 0-16,8 8 129 16,1 2-129-16,-1-2 0 15,3 0 129-15,0 1 0 16,3 6-129-16,2-2 129 0,-5 19-129 15,13-15 129-15,-13 15-129 16,18-4 0-16,-18 4-129 16,0 0 129-1,21 17-129-15,-14 0-387 0,-7-17-129 16,11 35-3483-16,-11-35-1161 15,0 33-258-15,0-33-516 16</inkml:trace>
  <inkml:trace contextRef="#ctx0" brushRef="#br3" timeOffset="369868.1553">-9556 3541 3483 0,'0'0'5547'0,"-3"15"-387"16,3-15-258-16,6 54-2967 15,4-23-774-15,13 23-258 16,-9 4-387-16,13 14-129 15,-8 11-129-15,-1 9-129 0,2 2 129 16,-9-1-258-16,-5-2 129 16,-6-10-258-16,-6 0 129 15,-7-15-516-15,-2-8 129 16,-12-21-645-16,20 11-1677 15,-8-24-2193-15,15-24-387 16,-19 12-129-16</inkml:trace>
  <inkml:trace contextRef="#ctx0" brushRef="#br3" timeOffset="370618.1982">-8771 3484 3612 0,'0'0'5547'16,"0"0"-258"-16,0 0-258 15,-12 0-3225-15,19 27-387 16,-7-7-387-16,5 19-129 15,-5 4-516-15,1 11-129 16,-1 6-258-16,0 3 0 0,0 9-387 16,-10-14-774-16,10 9-3225 15,-3-1-774-15,-5-10-387 16,-3-5-129-1</inkml:trace>
  <inkml:trace contextRef="#ctx0" brushRef="#br1" timeOffset="314073.964">-8477 4092 3870 0,'0'0'4386'16,"0"0"-1677"-16,-16-23-516 16,16 23 0-1,-8-19-258-15,8 19-387 0,-4-24-387 16,4 24-129-16,0-20-129 15,0 20-258-15,0 0-258 16,10-19 0-16,-10 19 0 16,0 0-129-16,20-17 0 15,-20 17 129-15,19-1-258 16,-19 1 0-16,20 0 0 15,-20 0-129-15,16 10 129 0,-16-10-129 16,10 29 0-16,-10-11 0 16,0 2-129-1,0 3 129-15,-6 4 0 16,-4-4 0-16,-5 1 0 0,2 0 0 15,-2-7 129-15,15-17 0 16,-27 24-129-16,27-24 129 16,-23 7 129-16,23-7-129 15,0 0 129-15,-18-19-129 16,13-1 129-16,5 1-129 15,-2-3 129-15,2-2-129 16,0 2 129-16,2-2-258 16,6 5 129-16,-8 19 0 15,20-27-129-15,-20 27 129 16,27-11-129-16,-27 11 0 15,30 4 0-15,-14 10 0 16,-1 6-129-16,-4 4 129 0,1 3 0 16,-8 3 0-16,3 1-129 15,-7 0 129-15,0-1 0 16,-5-2 0-16,-3-2-129 15,-2-1 129-15,-1-8 0 16,11-17 0-16,-28 23 0 16,28-23 0-16,-24 4 0 15,24-4 129-15,-23-7-129 16,23 7 129-16,-22-32 0 15,16 13-129-15,1-3 258 16,0 3-258-16,4 3 129 16,1 16 0-16,0-27-129 15,0 27-129-15,0 0-258 0,0-24-645 16,0 24-4257-16,0 0-129 15,0 0-387-15,14 0-387 16</inkml:trace>
  <inkml:trace contextRef="#ctx0" brushRef="#br3" timeOffset="372837.3251">-6694 3536 5547 0,'9'35'5547'16,"-4"-7"-387"-16,5 5-258 15,21 16-3741-15,-21-2-516 16,9 14-258-16,-6 7-129 16,0 7-129-16,-1 0-129 15,-6 1-129-15,1-1-258 16,-7-16 129-16,0 9-516 15,-10-27-516-15,10 10-1032 16,-16-19-2838-16,4-11 0 16,4-4-387-16</inkml:trace>
  <inkml:trace contextRef="#ctx0" brushRef="#br3" timeOffset="371690.2595">-7675 3501 3870 0,'0'0'5547'0,"19"0"-129"16,-19 0-258-16,13 18-2322 15,7 12-1806-15,-18 4-129 16,12 21-258-16,-7 4-129 16,4 14-129-16,-7 9-258 15,2 7 129-15,-4 3-258 16,-2 3 129-16,0-7-258 0,0-10 0 15,-5-5-129-15,-10-16-258 16,15 4-516-16,-21-31-2709 16,18 1-1419-16,-5-12-387 15,8-19-387-15</inkml:trace>
  <inkml:trace contextRef="#ctx0" brushRef="#br3" timeOffset="372164.2866">-7369 3482 1677 0,'0'0'5160'0,"0"0"129"16,0 0-1290-16,-11 0-1290 0,17 13-516 16,-6-13-516-16,10 28-516 15,-3-5-387-15,12 18-258 16,-4 3-129-16,4 15-129 15,-4 6-129-15,-4 5-129 16,-2 12-387-16,-9-9-258 16,1 20-2709-16,-11-16-1677 15,-9-5-516-15,-7-11-387 16</inkml:trace>
  <inkml:trace contextRef="#ctx0" brushRef="#br1" timeOffset="315394.0395">-6973 4262 2193 0,'0'0'4515'15,"0"0"-1161"-15,0 0-903 16,29 15-258-16,-29-15-258 0,0 0-645 15,0 0 0-15,26 4-258 16,-26-4-258-16,0 0-129 16,20 0 0-1,-20 0-129-15,21 0-129 0,-21 0-129 16,25 7 0-16,-25-7-129 15,19 10-129-15,-19-10 129 16,18 17 0 0,-18-17-129-16,8 19 0 0,-8-19 0 15,0 18 129-15,0-18-129 16,-13 21 0-16,13-21 129 15,-24 19-129-15,24-19 0 16,-26 11 258-16,26-11-129 0,-26 5-129 16,26-5 129-16,0 0 0 15,-17-18-129-15,17 18 129 16,0-33 0-1,0 11-129-15,4 3 129 0,2-4-129 16,5 4 129-16,-1 2 0 16,-10 17 0-16,28-29-129 15,-28 29 129-15,31-15 0 16,-13 15-129-16,-2 0 0 15,2 6 0-15,-18-6 129 16,31 24-129-16,-18-6 0 16,-3 0 0-16,-7 1 0 15,1-1-129-15,-4 1 129 0,-5 0 0 16,-5 3-129-1,10-22 129-15,-26 29-129 16,8-17 129-16,18-12 0 16,-26 9 0-16,26-9 0 0,-22 0 0 15,22 0 0-15,-11-23 129 16,6 8 0-16,5 15 0 15,0-38 0-15,0 38-129 16,8-35 129-16,-8 35-129 16,15-23 0-16,-15 23-129 15,20-13-258-15,-20-7-1806 16,0 20-2709-16,0 0-645 15,0 0-129-15,0 0-387 16</inkml:trace>
  <inkml:trace contextRef="#ctx0" brushRef="#br3" timeOffset="373201.3456">-6403 3484 5160 0,'0'0'5676'0,"25"4"-387"15,-20 16-258-15,-5 1-3096 16,9 29-1032-16,-9 0 0 16,15 15-258-16,-7 7-258 15,5 14 0-15,-5 5-258 16,4 1 129-16,-6 2-129 15,-3-5-129-15,-1-4 0 16,-2-10 0-16,-2-9-258 16,-11-10-129-16,4-6-129 15,-16-19-903-15,25 2-3354 16,-21-13-645-16,21-20-258 15,-31 12-258-15</inkml:trace>
  <inkml:trace contextRef="#ctx0" brushRef="#br1" timeOffset="316650.1114">-5396 4149 2451 0,'0'18'3870'15,"0"-18"-903"-15,0 0-1032 16,0 25-258-16,0-25-387 15,0 0 0-15,0 0-258 16,0 0-129-16,0 0-129 16,0 0 129-16,0 0-129 15,10 12-129-15,-10-12-129 0,0 0-129 16,0 0 129-16,26 0-258 15,-26 0 0-15,24 0 0 16,-24 0-129 0,30 12 0-16,-30-12 129 0,27 24-129 15,-27-24 0-15,18 28-129 16,-18-28 129-16,10 36 0 15,-10-18-129-15,0-2 129 16,0-16-129-16,-5 33 0 16,5-33 129-16,-19 27-129 15,19-27 0-15,-22 17 0 16,22-17 0-16,-21 11 129 15,21-11 0-15,-19 0 0 0,19 0 129 16,0 0-129 0,-23-21 129-16,23 21 0 15,-12-24 0-15,12 24 0 16,-6-29-129-16,6 29 0 0,0-27 0 15,0 27-129-15,0-20 129 16,0 20-129-16,13-17 0 16,-13 17 129-16,16-8-129 15,-16 8 0-15,26-3 0 16,-26 3 0-16,26 0 129 15,-26 0-129-15,22 3 0 16,-22-3 0-16,17 24 0 16,-17-24 0-16,4 31 0 0,-4-31 0 15,0 36 0-15,-10-17-129 16,-1-1 129-1,11-18 0-15,-25 26 0 16,25-26 0-16,-26 12-129 0,26-12 129 16,-21 1 129-16,21-1-129 15,-12-9 0-15,12 9 129 16,-1-30 0-16,1 30-129 15,0-32 129-15,0 32 0 16,11-24 0-16,-11 24 0 16,0 0-129-16,23-14 129 15,-23 14-258-15,0 0-129 16,11 11-516-16,-19-11-3870 15,8 0-645-15,0 0-258 16,0 0-516-16</inkml:trace>
  <inkml:trace contextRef="#ctx0" brushRef="#br3" timeOffset="374821.4386">-4422 3250 9030 0,'39'33'5418'0,"-19"1"-129"16,4 19-129-16,-1 1-4644 15,10 19 0-15,-4 0 0 16,7 18-129-16,-4 2 0 15,4 11-129-15,-6-1-258 16,-4 0-129-16,-4 1-387 16,-20-24-2064-16,5 16-2580 15,-11-12-516-15,-12-4-258 16,-12-22-387-16</inkml:trace>
  <inkml:trace contextRef="#ctx0" brushRef="#br3" timeOffset="374178.4018">-4998 3450 5547 0,'0'44'5676'15,"4"-14"-645"-15,4 8 0 16,22 18-3741-16,-14 2-774 0,18 15 129 16,-6 6-258-16,7 2-129 15,-4 3 0-15,1 3-258 16,-4-5-258-16,-10-16 0 15,0-1-387-15,-18-21-645 16,2 9-1935-16,-9-18-1806 16,-9-10-387-16,-7-8-129 15</inkml:trace>
  <inkml:trace contextRef="#ctx0" brushRef="#br1" timeOffset="317678.1702">-3734 4051 258 0,'-17'21'3741'16,"17"-21"-258"-16,-11 0-1677 15,11 0-129-15,0 0-258 16,0 0 129-16,0 0-129 16,0 0-129-16,-23 0-258 15,23 0 129-15,0 0-258 0,0 0-129 16,-18 0-129-1,18 0-129-15,0 0 0 16,0 0-129-16,0 0-129 16,0 0 0-16,0 0 0 0,0 0-129 15,0 0 129-15,10-10-129 16,-10 10 129-16,23-12-129 15,-23 12 0-15,26-7 129 16,-26 7-129-16,18 2-129 16,-18-2 0-16,13 28 0 15,-12-9 0-15,-1 5 0 16,0 2 0-16,-9-1 0 15,-4-3 0-15,-4 2 129 16,-2-3-129-16,-1-5 0 16,2-1 0-16,0-6 129 15,0-4-129-15,18-5 129 16,-26 0 0-16,26 0-129 0,-13-32 129 15,13 12 0-15,0-6 0 16,0 1 0-16,0-2 0 16,10 6-129-16,-2 2 129 15,-8 19-129-15,26-20 129 16,-26 20-129-16,31 0 0 15,-31 0 0-15,25 19 0 16,-16 0 129-16,-5 3-258 16,-4-1 129-16,0 5 0 15,-5 0 0-15,-7-2-258 16,-4-8 0-16,5 6-258 15,-12-22-1419-15,23 0-3096 16,0 0-258-16,-11-38-387 0,11 0-387 16</inkml:trace>
  <inkml:trace contextRef="#ctx0" brushRef="#br3" timeOffset="374529.4219">-4668 3357 4902 0,'19'-3'5547'0,"-19"3"-129"16,3 23-387-16,-1-5-3096 16,14 26-1032-16,-13-2 0 15,14 18-258-15,-4-2-129 16,2 19-258-16,0 2 0 15,-2 7-129-15,-1 3 0 0,-4 0-258 16,-6-2-129-16,-2-9 0 16,-7 2-258-16,-11-24-258 15,13 11-1161 1,-25-29-3225-16,17-7-129 0,-2-13-516 15,15-18 258-15</inkml:trace>
  <inkml:trace contextRef="#ctx0" brushRef="#br1" timeOffset="318713.2294">-2428 3671 1161 0,'0'0'4902'15,"0"0"258"-15,-10-17-903 16,10 17-1935-16,0 0-516 0,0 0-516 15,0 0-516-15,10-11 0 16,-10 11-258-16,0 0 0 16,21-18-129-16,-21 18-129 15,23-10 258-15,-23 10-258 16,23-3-129-16,-23 3 0 15,21 0 0-15,-21 0-129 16,15 16 0-16,-15-16 129 16,3 38-258-16,-3-15 129 15,0 1 0-15,-8 2 129 16,-2 1-129-16,-3 0 0 15,-2-8 0-15,1 0 129 0,14-19-129 16,-26 25 0-16,26-25 129 16,-23 4-129-16,23-4 129 15,0 0 0 1,-16-19 0-16,16 1 0 0,0-5 0 15,0-3 0-15,3-2 0 16,5 2 0-16,2 4 0 16,1 2 0-16,2 0 0 15,-13 20 0-15,25-18 0 16,-25 18-129-16,24 0 129 15,-24 0-129-15,23 12 0 16,-13 5 129-16,-1 5-258 16,0 2 258-16,-6 0-258 0,-2 3 129 15,-1 2-129-15,-1-1 129 16,-11-3 0-1,-1-3-129-15,0-5 0 16,13-17 129-16,-29 20-129 0,29-20 129 16,-21 0-129-16,21 0 0 15,-10-18 129-15,10-3 0 16,0-1 0-16,0-5 129 15,8-4-129-15,2 5 129 16,0 1 0-16,3 5-129 16,-13 20 129-16,23-21-129 15,-23 21 129-15,21 0-258 16,-21 0 129-16,11 21 0 15,-11 1-129-15,0-3 0 16,0 6-258-16,0-25-387 16,-8 46-3870-16,-8-27-645 15,1 1-387-15,-3-4-258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27T23:52:26.087"/>
    </inkml:context>
    <inkml:brush xml:id="br0">
      <inkml:brushProperty name="width" value="0.10583" units="cm"/>
      <inkml:brushProperty name="height" value="0.10583" units="cm"/>
      <inkml:brushProperty name="color" value="#00B050"/>
      <inkml:brushProperty name="fitToCurve" value="1"/>
    </inkml:brush>
  </inkml:definitions>
  <inkml:trace contextRef="#ctx0" brushRef="#br0">13064-3256 3354 0,'-23'-23'5289'0,"23"23"-129"16,-15-19-258-16,32 19-3096 15,-13-19-258-15,34 16-387 0,-6-12-258 16,22 8 0-16,2-9-387 15,14 4-129-15,4-1 0 16,2 3-258-16,1 4 0 16,-1 3-258-16,-4 3-129 15,-13 0-129-15,0 2-129 16,-15-1-516-16,10 22-1290 15,-19-17-2580-15,3 2-645 16,-9-4 129-16,2-4-129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31T02:52:44.560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1 0 8355,'0'6'-2492,"1"-1"2459,3-5 1,-3 5 0,4 2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27T23:52:26.924"/>
    </inkml:context>
    <inkml:brush xml:id="br0">
      <inkml:brushProperty name="width" value="0.10583" units="cm"/>
      <inkml:brushProperty name="height" value="0.10583" units="cm"/>
      <inkml:brushProperty name="color" value="#00B050"/>
      <inkml:brushProperty name="fitToCurve" value="1"/>
    </inkml:brush>
  </inkml:definitions>
  <inkml:trace contextRef="#ctx0" brushRef="#br0">14528-3886 5289 0,'43'-112'5418'0,"-11"60"-258"16,7 2-258-16,7 26-3354 15,-5-21-387-15,22 16-258 16,-7-6 129-16,14 17-516 15,-7 2 0-15,4 13-129 16,-2 3-258-16,-1 3 0 16,-4 15 0-16,-3 13-129 15,-10 9 0-15,-1 12 0 16,-7 9 0-16,-3 11 0 15,-9 10 0-15,-4 3-129 0,-7 6 0 16,-6-1 0-16,-10 4 0 16,-5-6 0-16,-16-5 0 15,-7-2 0-15,-6-6-129 16,-8-6 258-16,0-8-129 15,-9-3 129-15,5-9-258 16,-2-10 0-16,2-2 0 16,-6-18-258-16,6 3-387 15,-11-22-387-15,21 6-1806 16,-8-6-1935-16,2-12-129 15,3-5-387-15</inkml:trace>
  <inkml:trace contextRef="#ctx0" brushRef="#br0">14908-4186 6063 0,'45'-36'5418'16,"-25"29"-129"-16,0 7-387 0,-20 0-3225 16,24 27-645-16,-24 13 0 15,2 22-387 1,-11 14-129-16,3 20-258 15,-14 11-129-15,2 10-129 0,-1 1 0 16,3-3-258-16,4-1 0 16,-4-14-258-16,11-4 0 15,-8-22-516-15,13 9-903 16,-10-27-2451-16,7-4-645 15,1-14-516-15,1-15-129 16</inkml:trace>
  <inkml:trace contextRef="#ctx0" brushRef="#br0" timeOffset="539.0308">15677-4091 3483 0,'76'-35'5418'15,"-43"21"-387"-15,-5 8-129 16,-28 6-3225-16,27 13 0 15,-27-13-516-15,10 65-258 16,-13-9-129-16,-5 18-258 16,-9 9-258-16,-2 11-129 0,-4 5 0 15,-1 0-129-15,2-3 0 16,6-4 0-16,5-9-129 15,4-7 129 1,7-4 0-16,0-7 129 0,8-7-129 16,7-7 0-16,1-4 0 15,1-5 129-15,2-6-129 16,-1-2 0-16,3-7 0 15,2-6 0-15,1-5 0 16,6-4 129-16,2-4-129 16,3-8 0-16,5 0 0 15,3-10 0-15,1 0 0 0,4-6-129 16,-2-4 129-16,-2-1-129 15,-2 2 0-15,-4-3 0 16,-6 9-129-16,-7-6-129 16,-1 3-387-16,-17-13-516 15,11 14-2967-15,-18-8-774 16,-7-2-387-16,-14-3-258 15</inkml:trace>
  <inkml:trace contextRef="#ctx0" brushRef="#br0" timeOffset="857.049">15760-3530 6966 0,'-3'-28'5418'0,"3"28"-258"15,24-12-1548-15,-8-10-2064 16,32 17-258-16,-13-14-387 16,21 9-258-16,-3-3-258 15,13 2 0-15,-4-1-129 16,3-3-129-16,-3 3-129 15,-2-2 0-15,-10-1-129 16,-4-2 0-16,-9-2-129 16,-15 1-129-16,0 3-387 0,-22-19-1161 15,12 14-2709 1,-15-2-516-16,-15 3-129 15,-8-5-516-15</inkml:trace>
  <inkml:trace contextRef="#ctx0" brushRef="#br0" timeOffset="1234.0705">15643-4313 4773 0,'1'-16'5289'16,"-1"16"-129"-16,31-7-387 16,-31 7-3225-16,47-11-129 15,-17 3-258-15,20 8 0 0,-4-8-516 16,16 7 0-16,-4-7-258 15,16 2 0-15,-3-6-129 16,-1 5 0-16,-1-4-129 16,-2 1-129-16,-6 0 0 15,-5 1 0-15,-4 2 0 16,-11 1 0-16,-7 0-129 15,-3 0 0-15,-7 5 0 16,-4-2-258-16,-1 3 0 16,-19 0-258-16,23 0-774 15,-23 0-2838-15,0 0-903 16,0 0-129-16,0 0-645 15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27T23:58:42.499"/>
    </inkml:context>
    <inkml:brush xml:id="br0">
      <inkml:brushProperty name="width" value="0.06667" units="cm"/>
      <inkml:brushProperty name="height" value="0.06667" units="cm"/>
      <inkml:brushProperty name="color" value="#00B050"/>
      <inkml:brushProperty name="fitToCurve" value="1"/>
    </inkml:brush>
    <inkml:brush xml:id="br1">
      <inkml:brushProperty name="width" value="0.10583" units="cm"/>
      <inkml:brushProperty name="height" value="0.10583" units="cm"/>
      <inkml:brushProperty name="color" value="#00B050"/>
      <inkml:brushProperty name="fitToCurve" value="1"/>
    </inkml:brush>
  </inkml:definitions>
  <inkml:trace contextRef="#ctx0" brushRef="#br0">10592-1016 903 0,'0'0'1806'0,"0"0"-387"15,0 0-258-15,0 0 0 16,0 0-387-16,0 0 0 15,0 0-258-15,0 0 129 16,0 0 129-16,0 0 129 16,0 0 129-16,0 0 0 15,0 0-129-15,0 0-129 16,0 0 0-16,0 0-129 15,0 0 0-15,0 0-129 16,0 0-258-16,-19-4 129 16,19 4-129-16,0 0 129 15,0 0 0-15,0 0-258 16,-16 14 0-16,16-14 0 0,0 0 0 15,-20 15 0-15,20-15-129 16,0 0 0-16,0 0 0 16,-15 17 129-1,15-17 0-15,0 0 0 0,0 0 0 16,0 0 0-16,0 0 0 15,0 0 0-15,-14 19-129 16,14-19 0-16,0 0 0 16,0 0-129-16,0 0 129 15,0 0-129-15,0 0-129 16,0 0 129-16,0 0 0 15,0 0 129-15,0 0-129 0,0 0 0 16,-4 15 129-16,4-15 0 16,0 0 0-1,0 0 0-15,0 0 0 16,0 0 0-16,0 0-129 0,0 0 0 15,0 0 129-15,0 0-129 16,0 0 0-16,0 0-129 16,0 0 129-16,0 0-258 15,0 0 0-15,0 0-258 16,0 0-258-16,17 11-516 15,-17-11-387-15,0 0-1032 16,0 0-387-16,0 0-903 16</inkml:trace>
  <inkml:trace contextRef="#ctx0" brushRef="#br1">12803-2354 5160 0,'0'0'5289'0,"0"0"-387"15,-10-7-129-15,5-28-3999 16,5 13-129-16,0-17 129 15,2 0-129-15,8-18 0 16,11-4-129-16,0-22 129 0,13-4-258 16,4-21 129-16,6-4-258 15,8-11 258-15,8-3-258 16,7-9 129-16,5 0-129 15,6 8 0-15,2 9-129 16,1 6 0-16,9 13 129 16,-4 8-258-16,-1 9 0 15,-4 16 0-15,-4 12 0 16,-7 10 129-16,-5 8-129 16,-11 16 0-16,-9 18 129 15,-10 5-129-15,-6 28 129 16,-8 19-129-16,-8 10 0 15,-3 14 129-15,-2 12-129 0,-6 10 0 16,-2 4-258-16,0 2 258 16,0 0-129-16,-2 0 0 15,-1-5 0 1,-5 1 0-16,0-6 129 0,-1-3-129 15,-2-3 258-15,-2-4-258 16,-5-3 258-16,0-4-258 16,-1-5 129-16,-3-7-129 15,1-5 129-15,2-7-129 16,1-6 0-16,3-7 0 15,0-11 0-15,7-5-129 16,8-22-129-16,-13 25-129 16,13-25-774-16,0 0-3096 0,-18-12-645 15,18 12-645 1,-24-39 0-16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27T23:59:52.865"/>
    </inkml:context>
    <inkml:brush xml:id="br0">
      <inkml:brushProperty name="width" value="0.10583" units="cm"/>
      <inkml:brushProperty name="height" value="0.10583" units="cm"/>
      <inkml:brushProperty name="color" value="#0070C0"/>
      <inkml:brushProperty name="fitToCurve" value="1"/>
    </inkml:brush>
  </inkml:definitions>
  <inkml:trace contextRef="#ctx0" brushRef="#br0">-2658-175 1032 0,'0'0'2580'0,"0"0"-258"16,-7-25-129-16,7 25-258 16,0 0-258-16,0 0-129 15,-6-31-129-15,6 31-258 16,0 0 129-16,0 0-387 15,-5-26 129-15,5 26-258 16,0 0 0-16,0 0-258 0,-3-15 0 16,3 15 129-1,0 0-258-15,0 0 0 16,0 0-129-16,0 0 0 15,0 0 0-15,0 0-129 0,0 0 129 16,19 0 129-16,-19 0-258 16,33 12 129-16,-10-4-129 15,4 11 129-15,0 0-129 16,10 3 0-16,-4 4-129 15,3 4 129-15,-4 2-129 16,1 9 129-16,-5 1 0 16,0 5-129-16,-5-2 129 15,-4 6-129-15,-4 2 129 16,0 0 0-16,-9 2-129 15,-4 1 0-15,-2 1 129 16,0 7-129-16,-10 0-129 16,-3 1 129-16,-5 4 0 0,0-5-129 15,0 1 129-15,0-5 0 16,5-9-129-16,1-11 129 15,2-4-258-15,-1-10 0 16,6-6-129-16,5-20-516 16,-1 22-1290-16,1-22-2838 15,-2-13-258-15,2-9-645 16,2-9 258-16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27T23:59:53.476"/>
    </inkml:context>
    <inkml:brush xml:id="br0">
      <inkml:brushProperty name="width" value="0.10583" units="cm"/>
      <inkml:brushProperty name="height" value="0.10583" units="cm"/>
      <inkml:brushProperty name="color" value="#0070C0"/>
      <inkml:brushProperty name="fitToCurve" value="1"/>
    </inkml:brush>
  </inkml:definitions>
  <inkml:trace contextRef="#ctx0" brushRef="#br0">-1669-231 774 0,'-7'-21'4902'0,"7"21"387"16,0 0-387-16,5 21-2709 16,-5-21-387-16,0 0-516 15,5 24-258-15,8 1-258 16,-4-5-129-16,10 12-129 15,-6-3 0-15,7 9-129 16,-2 5-258-16,4 4 129 16,-2 6 0-16,-1 6-258 0,-5-2 129 15,-1 4-129 1,-7 2 129-16,-2 0-129 15,-4 1 129-15,0-2-129 16,-12-1 0-16,1-4 0 0,-4 0 0 16,-3-5 129-16,-2-2-258 15,2-4 129-15,-2-5 0 16,6-7-129-16,1-5 0 15,4-14-258-15,7 9-645 16,2-24-1032-16,0 0-2967 16,-10-12-387-16,13-8-387 15,9-13 258-15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27T23:58:32.262"/>
    </inkml:context>
    <inkml:brush xml:id="br0">
      <inkml:brushProperty name="width" value="0.06667" units="cm"/>
      <inkml:brushProperty name="height" value="0.06667" units="cm"/>
      <inkml:brushProperty name="color" value="#00B050"/>
      <inkml:brushProperty name="fitToCurve" value="1"/>
    </inkml:brush>
  </inkml:definitions>
  <inkml:trace contextRef="#ctx0" brushRef="#br0">4405-507 903 0,'-15'0'1677'0,"15"0"0"16,0 0-258-16,0 0 129 16,-21 3-258-16,21-3 0 15,0 0-129-15,-11 19 0 0,11-19-129 16,0 0 0-1,-23 19-129-15,23-19-129 16,0 0 0-16,-11 31-129 16,11-31 0-16,-10 19 0 0,10-19-129 15,-5 22 0-15,5-22-129 16,-5 31 0-16,2-11-258 15,3 1 129-15,0 6-129 16,0-1 0-16,0 6-129 16,5 0 129-16,3 2-258 15,0 4 258-15,3-4-129 16,2 4 0-16,4-1 0 15,-3-3 0-15,6 2 129 16,-1-5-129-16,1 4 129 16,3-2-258-16,3-2 258 15,0-1-258-15,2 0 258 16,6 1-129-16,-1-3 129 0,3 2-129 15,5-8 129-15,1 3-129 16,-5-4 258-16,9-2-129 16,-7-4 0-16,4-3 0 15,-6-5 0-15,1 1 0 16,-6-6 0-16,1 0 0 15,-4-2 129-15,4 0-129 16,-2-7 129-16,5 2-129 16,-7-4 129-16,6 3-129 15,-6-7 0-15,7 7 129 16,-9-6 0-16,3 3 0 15,-7-7-129-15,3 3 0 16,-4-4 129-16,1 1-129 0,-2 1 0 16,2-2 129-16,-2 2-129 15,2 0 0-15,3-1 0 16,0 2 129-1,-1-1-129-15,4 3 129 0,-2-8-258 16,-1 6 258-16,0-6-129 16,-2 2 129-16,-2-2-129 15,-1 2 0-15,-2-5 0 16,4 3 129-16,-8-2-129 15,4-3 0-15,-1-2 0 16,-5 3-129-16,0-3 129 16,-3 0 0-16,-3 1 0 15,-2-4 0-15,-4 2 0 0,2-2 0 16,-3 2-129-1,0-6 129-15,0 2 0 16,0 4-129-16,-4-4 129 16,-5 1-129-16,3 4 129 0,-2 0-129 15,-4 1 129-15,3 4-129 16,-3-2 129-16,2-2-129 15,-3 3 0-15,2 0 129 16,0-3-129-16,-4 7 0 16,4-4 0-16,-3-1 0 15,1 3 0-15,-1 1 0 16,1-1 0-16,-2 1 0 15,-4 3 0-15,-3-2 0 16,0 0 0-16,3 5 0 16,-4 1 129-16,-1-1-258 15,-1 6 129-15,1-3 0 16,1-1 129-16,3 4-129 0,-1 1 0 15,2 2 129-15,-2-2-258 16,1 4 258-16,-1 1-129 16,3-1 0-16,-3-1 0 15,-2 4 0-15,-2-3-129 16,1 3 129-16,0-4 0 15,-4 4 0-15,2-3 129 16,0 3-258-16,0 0 258 16,3 0-129-16,-2 0 0 15,3 2 0-15,1-2 129 16,2 1-129-16,19-1 0 15,-34 11-129-15,34-11 129 0,-33 8-129 16,17-1 129-16,-2-3 0 16,0 5 0-16,-2-3-129 15,-1 1 129-15,2 1 0 16,-3 2 0-16,-2-1 0 15,3 1 0-15,-4 0 0 16,3 1 0-16,-1-3 0 16,2 4 0-16,-1-1 0 15,3-3 0-15,1-1 0 16,0 1 0-16,18-8 0 15,-28 17 0-15,28-17-129 16,-31 14 129-16,31-14 0 16,-26 19 0-16,26-19 0 0,-25 20 0 15,25-20 0-15,-31 24 0 16,31-24 0-1,-34 26-129-15,16-16 129 16,0 5-129-16,-5-3 0 0,4 4 0 16,-2 2-129-16,3 6-258 15,-5-1-129-15,11 21-258 16,-17-12-2709-16,19 33-1677 15,-3 3-645-15,7 11 129 16,1 4-387-16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28T00:00:03.444"/>
    </inkml:context>
    <inkml:brush xml:id="br0">
      <inkml:brushProperty name="width" value="0.10583" units="cm"/>
      <inkml:brushProperty name="height" value="0.10583" units="cm"/>
      <inkml:brushProperty name="color" value="#0070C0"/>
      <inkml:brushProperty name="fitToCurve" value="1"/>
    </inkml:brush>
  </inkml:definitions>
  <inkml:trace contextRef="#ctx0" brushRef="#br0">9221-1125 6063 0,'8'27'5418'15,"5"-8"-129"1,5 11-516-16,-15-3-3225 15,28 27-903-15,-13 0 0 0,8 19 0 16,-11 11-387-16,-2 5 0 16,-10 7-129-16,-3-1-129 15,-2-2-129-15,-16-9-129 16,2-8-129-16,-15-19-516 15,15 9-1032-15,-20-22-3225 16,13-17 0-16,1-13-645 16,2-14 129-16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28T00:00:03.800"/>
    </inkml:context>
    <inkml:brush xml:id="br0">
      <inkml:brushProperty name="width" value="0.10583" units="cm"/>
      <inkml:brushProperty name="height" value="0.10583" units="cm"/>
      <inkml:brushProperty name="color" value="#0070C0"/>
      <inkml:brushProperty name="fitToCurve" value="1"/>
    </inkml:brush>
  </inkml:definitions>
  <inkml:trace contextRef="#ctx0" brushRef="#br0">9488-1164 7224 0,'28'-15'5547'0,"-9"23"-516"15,-16 18 0-15,-3 4-3999 16,9 25-129-16,-9 2-258 16,11 15-129-16,-3 7-129 15,4 10-258-15,-1-2 129 16,4 4 0-16,-4-5-258 0,0-2 129 15,-2-6-258-15,-6-10 0 16,-3-3-258-16,-2-14 0 16,-1 3-645-16,-25-32-1677 15,10 10-2451-15,-3-16-258 16,0-8-516-16,-7-8 130 15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28T00:00:04.106"/>
    </inkml:context>
    <inkml:brush xml:id="br0">
      <inkml:brushProperty name="width" value="0.10583" units="cm"/>
      <inkml:brushProperty name="height" value="0.10583" units="cm"/>
      <inkml:brushProperty name="color" value="#0070C0"/>
      <inkml:brushProperty name="fitToCurve" value="1"/>
    </inkml:brush>
  </inkml:definitions>
  <inkml:trace contextRef="#ctx0" brushRef="#br0">9733-1242 7353 0,'54'-18'5418'16,"-31"18"-129"-16,-7 8-258 16,15 29-3870-16,-21-3-258 15,10 30-258-15,-10 4 0 16,4 19-387-16,-2 7 129 15,2 9-387-15,-4-1 129 16,0-4-129-16,-3 0-258 16,-7-13-258-16,0 11-774 15,-22-19-3870-15,8 0-258 16,-17-15-258-16,-4 4-258 15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28T00:00:04.722"/>
    </inkml:context>
    <inkml:brush xml:id="br0">
      <inkml:brushProperty name="width" value="0.10583" units="cm"/>
      <inkml:brushProperty name="height" value="0.10583" units="cm"/>
      <inkml:brushProperty name="color" value="#0070C0"/>
      <inkml:brushProperty name="fitToCurve" value="1"/>
    </inkml:brush>
  </inkml:definitions>
  <inkml:trace contextRef="#ctx0" brushRef="#br0">10998-1176 4386 0,'11'35'5676'16,"5"-9"-387"-16,2 9-258 16,7-6-1806-16,9 25-2838 15,-8-8 0-15,4 16 0 16,-12-1-129-16,-1 4-129 15,-12 0-129-15,-5-1-129 16,-2-1-129-16,-19-11-258 16,-1 8-516-16,-21-27-1419 0,14 5-2451 15,-4-9-258-15,4-12-516 16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28T00:00:05.054"/>
    </inkml:context>
    <inkml:brush xml:id="br0">
      <inkml:brushProperty name="width" value="0.10583" units="cm"/>
      <inkml:brushProperty name="height" value="0.10583" units="cm"/>
      <inkml:brushProperty name="color" value="#0070C0"/>
      <inkml:brushProperty name="fitToCurve" value="1"/>
    </inkml:brush>
  </inkml:definitions>
  <inkml:trace contextRef="#ctx0" brushRef="#br0">11607-1233 5934 0,'22'0'5805'0,"-2"31"-645"15,-12-3-387-15,-7-5-2967 0,11 27-1161 16,-10-2 0-16,6 14-258 15,-8-2-258-15,1 7-129 16,-1 1 0-16,0-3-129 16,-3 2-258-16,-13-15-387 15,9 10-258-15,-23-28-1677 16,12 7-2322-16,-3-11-258 15,0-8-387-15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31T02:52:45.633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1 12 5783,'6'-5'891,"-1"3"-765,-5-3 0,0 7 0,0 1-130,0-1 269,0 3-66,0-5 1,5 0-139,2 0 0,0 0 1,0 0-1,2 0 1,1 0-1,1 0 31,0 0 1,0 0 0,0 0-110,1 0 1,-1 0 0,0 0 5,0 0 0,-2 0 1,1 0-1,2 0 33,1 0 0,-1 0 0,-1 0 0,0 0 0,0 0 14,1 0 1,-1 0 0,0 0 0,0 0-26,0 0 1,1 0 0,-1 0 0,0 0 7,0 0 0,4 0 0,0 0 0,-1 0 25,-2 0 1,3 0 0,0 0 0,0 0 20,1 0 0,-4 0 1,3 0-1,-2 0 53,-2 0 0,5 0-56,3 0 1,-3 0 0,-1 0-54,-3 0 1,-1 0-32,0 0 0,1 0 1,-1 0 30,0 0 0,-4 0 18,1 0 0,-4 0 1,3 0 94,2 0-110,-4 0 45,0 0-1095,-5 0 712,0 5-239,0-4-935,0 4 1352,0-5 0,5 5 0,1 1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28T00:00:05.337"/>
    </inkml:context>
    <inkml:brush xml:id="br0">
      <inkml:brushProperty name="width" value="0.10583" units="cm"/>
      <inkml:brushProperty name="height" value="0.10583" units="cm"/>
      <inkml:brushProperty name="color" value="#0070C0"/>
      <inkml:brushProperty name="fitToCurve" value="1"/>
    </inkml:brush>
  </inkml:definitions>
  <inkml:trace contextRef="#ctx0" brushRef="#br0">12404-1354 9546 0,'88'64'5676'16,"-47"-14"-516"-16,-9 11 0 15,14 15-4773-15,-17 1-129 16,-1 9-129-16,-7 4-129 15,-13 2-258-15,-5 1-129 16,-11-5-258-16,-8 10-903 16,-31-28-2064-16,4 5-1677 0,-12-12-258 15,-13-15-258-15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28T00:02:26.096"/>
    </inkml:context>
    <inkml:brush xml:id="br0">
      <inkml:brushProperty name="width" value="0.26667" units="cm"/>
      <inkml:brushProperty name="height" value="0.53333" units="cm"/>
      <inkml:brushProperty name="color" value="#FFC000"/>
      <inkml:brushProperty name="tip" value="rectangle"/>
      <inkml:brushProperty name="rasterOp" value="maskPen"/>
      <inkml:brushProperty name="fitToCurve" value="1"/>
    </inkml:brush>
  </inkml:definitions>
  <inkml:trace contextRef="#ctx0" brushRef="#br0">214 435 903 0,'0'0'3483'16,"-20"0"-1161"-16,20 0-516 15,-19 0-258 1,19 0-129-16,-21 6 0 0,21-6-129 16,-25 8-258-16,25-8-258 15,-23 4 0-15,23-4-129 16,-23 7-129-16,23-7-258 15,-20 5 129-15,20-5-129 16,-16 0 0-16,16 0-129 16,0 0 0-16,-19 0 0 15,19 0 0-15,0 0 0 16,0 0 0-16,-15-12 0 0,15 12 129 15,-8-18-129 1,8 18 0-16,-3-20 0 16,3 20 129-16,0-24-129 15,0 24 129-15,2-23-129 0,-2 23 0 16,10-21 0-16,-10 21 129 15,14-22-129-15,-14 22-129 16,20-21 129-16,-20 21-129 16,26-22 129-16,-26 22-129 15,29-22 0-15,-12 11 129 16,0 1 0-16,2-2-129 15,-1 5 129-15,-3-3-129 16,4 6 129-16,-2 0-129 16,-2 1 129-16,-15 3-129 15,28-2 0-15,-28 2 0 16,27 0 129-16,-27 0-129 15,25 0 0-15,-25 0 0 0,26-2 0 16,-26 2 0-16,24-7 0 16,-24 7-129-16,25-10 129 15,-25 10 0-15,24-7 0 16,-24 7 0-16,25-5 0 15,-25 5 0-15,23-11 0 16,-23 11 0-16,25-9 0 16,-25 9 0-16,26-7 0 15,-26 7 129-15,27-9-129 16,-27 9 0-16,26-4 0 15,-26 4 129-15,26-6-129 16,-26 6 0-16,22-6 0 16,-22 6 0-16,18-1 0 0,-18 1 0 15,0 0 0-15,20 0 0 16,-20 0 129-16,0 0-129 15,20 5 0 1,-20-5 0-16,0 0 0 0,20 8 0 16,-20-8 0-16,0 0 0 15,23 15 0-15,-23-15 0 16,17 14 129-16,-17-14-129 15,14 16 0-15,-14-16 0 16,0 0 0-16,15 24 0 16,-15-24 0-16,0 0 0 15,6 20-129-15,-6-20 129 16,5 17 0-16,-5-17 0 0,3 18 0 15,-3-18 0 1,2 17 0-16,-2-17 0 16,1 15 0-16,-1-15 0 15,0 0-129-15,0 18 258 0,0-18-129 16,0 0 0-16,0 20 0 15,0-20 0-15,0 0 0 16,-1 23 0-16,1-23-129 16,-7 24 129-16,7-24 0 15,-13 24 0-15,3-7 0 16,3-2 0-16,-2 3 129 15,-5 0-129-15,5-1 0 16,9-17 0-16,-20 25 0 16,20-25 0-16,-17 20 0 15,17-20 0-15,-17 14 0 16,17-14 0-16,0 0 0 0,-22 18 129 15,22-18-129-15,-18 13-129 16,18-13 129-16,-17 13 0 16,17-13 0-16,-15 12 0 15,15-12 0-15,-17 10 0 16,17-10 0-16,-15 15 0 15,15-15 0-15,-17 9 0 16,17-9 0-16,-17 8 0 16,17-8 0-16,-17 6 0 0,17-6-129 15,0 0 258 1,-23 2-129-16,23-2 0 15,0 0 0-15,-15 0 0 16,15 0 0-16,0 0 0 0,-17 0 0 16,17 0 0-16,0 0 0 15,-17 0 0-15,17 0 0 16,0 0 0-16,-19 0 129 15,19 0-258-15,0 0 129 16,-18 2 0-16,18-2 0 16,0 0 0-16,0 0 0 15,-20 0 0-15,20 0 0 16,0 0 0-16,0 0 129 15,-17-2-129-15,17 2 0 16,0 0 0-16,0 0 0 16,-17-1 0-16,17 1 0 15,0 0 0-15,0 0 0 0,-15-1 0 16,15 1 0-16,0 0 0 15,0 0 0-15,0 0 0 16,-19-3 0 0,19 3 0-16,0 0-129 0,0 0 129 15,0 0 0-15,-16 0 0 16,16 0 0-16,0 0 129 15,0 0-129-15,0 0 0 16,-16-1 0-16,16 1 0 16,0 0-129-16,0 0 258 15,-17-3-129-15,17 3-129 16,0 0 258-16,0 0-258 15,-15 0 258-15,15 0-129 0,0 0 0 16,0 0-129-16,-20 0 129 16,20 0 0-1,0 0 0-15,-17 1 0 16,17-1-129-16,0 0 258 0,0 0-129 15,0 0 0-15,-17 2 0 16,17-2 0-16,0 0 0 16,0 0 0-16,0 0 0 15,0 0 0-15,0 0 0 16,0 0 0-16,0 0 0 15,0 0 0-15,0 0 0 16,0 0-129-16,-15 12 129 16,15-12 0-16,0 0 0 0,0 0 0 15,0 0 0 1,0 0 0-16,-17 4 0 15,17-4 0-15,0 0 0 16,0 0 0-16,0 0 0 0,0 0 0 16,-17 0 0-16,17 0 129 15,0 0-129-15,0 0 0 16,0 0-129-16,-15 0 258 15,15 0-129-15,0 0 0 16,0 0 0-16,0 0 0 16,0 0 0-16,0 0 0 15,0 0 0-15,-12 11 0 16,12-11 0-16,0 0 0 15,0 0 0-15,0 0 0 16,0 21 129-16,0-21-129 16,0 0 0-16,4 17 0 15,-4-17 0-15,0 0 0 0,12 15 0 16,-12-15 0-1,0 0 0-15,20 13 0 0,-20-13 129 16,17 8-129-16,-17-8 129 16,22 3-129-16,-22-3 0 15,23 2 129-15,-23-2-129 16,17 0 0-16,-17 0 0 15,17 2 129-15,-17-2-129 16,0 0 0-16,18 1 0 16,-18-1 0-16,0 0 0 15,21 0 0-15,-21 0 0 16,0 0 0-16,20 0 0 0,-20 0 0 15,0 0 0-15,16 0 0 16,-16 0 0-16,0 0 0 16,0 0 0-16,0 0 0 15,18 0 129-15,-18 0-129 16,0 0-129-16,0 0 258 15,0 0-129-15,19 0 0 16,-19 0 0-16,0 0 129 16,0 0-129-16,16-1 0 15,-16 1 0-15,0 0 0 16,0 0 0-16,20-7 0 15,-20 7 0-15,0 0 0 16,0 0 129-16,17 0-258 0,-17 0 258 16,0 0-258-16,0 0 258 15,0 0-129 1,19 0 0-16,-19 0 0 15,0 0 0-15,0 0 0 0,18-8 0 16,-18 8 258-16,0 0-516 16,22-13 516-16,-22 13-516 15,0 0 516-15,21-11-258 16,-21 11 0-16,0 0-258 15,18-10 258-15,-18 10 0 16,0 0 0-16,20-7 0 16,-20 7 0-16,17-8 0 15,-17 8 0-15,17-10 258 16,-17 10-516-16,20-9 258 15,-20 9 0-15,20-13 0 16,-20 13 258-16,23-11-258 16,-23 11 0-16,20-10-258 0,-20 10 258 15,22-7 0-15,-22 7 258 16,15-11-258-16,-15 11-258 15,17-7 258-15,-17 7 0 16,17-9 0-16,-17 9 0 16,15-8 0-16,-15 8 0 15,20-7 0-15,-20 7 0 16,20-11 0-16,-20 11 0 15,18-7 0-15,-18 7 0 16,19-8 0-16,-19 8 0 16,0 0 0-16,18-11 0 15,-18 11 0-15,0 0 0 16,0 0 0-16,17-8 0 0,-17 8 0 15,0 0 0 1,0 0 0-16,0 0 0 0,18-11 0 16,-18 11 0-16,0 0 0 15,0 0 0-15,0 0 0 16,0 0 0-16,0 0 0 15,19-13 0-15,-19 13 0 16,0 0 0-16,0 0 0 16,17-8 0-16,-17 8 0 15,0 0 0-15,0 0 0 16,15-18 0-16,-15 18 0 15,0 0 0-15,17-15 0 16,-17 15 0-16,0 0 0 0,17-8-129 16,-17 8 129-16,0 0 0 15,17-10 0 1,-17 10 0-16,0 0 129 15,0 0-129-15,17-14 0 0,-17 14 0 16,0 0 0-16,0 0 0 16,18-20 0-16,-18 20 0 15,0 0 0-15,14-17 0 16,-14 17 258-16,0 0-258 15,0 0 0-15,0 0 0 16,11-17 0-16,-11 17 0 16,0 0 0-16,0 0 0 0,0 0 0 15,0 0 0 1,0 0 0-16,0 0 0 15,0 0 0-15,9-15 0 16,-9 15 0-16,0 0 0 0,9-17 0 16,-9 17 0-16,0 0 0 15,0 0 0-15,0 0 129 16,15-17-129-16,-15 17 0 15,0 0 129-15,0 0-129 16,0 0 0-16,0 0 129 16,0 0-129-16,0 0 0 15,11-15 0-15,-11 15 0 16,0 0 129-16,0 0-129 15,0 0 0-15,0 0 0 16,2-17 0-16,-2 17 0 16,0 0 129-16,0 0-129 15,0 0 0-15,0-15 0 0,0 15 129 16,0 0-129-16,1-18 0 15,-1 18 0-15,0 0 129 16,0 0-129-16,0-18 0 16,0 18 129-16,0 0-129 15,0-18 0-15,0 18 129 16,0 0-129-16,3-21 0 15,-3 21 0-15,0 0 129 16,0 0-129-16,0 0 129 16,0 0-258-16,0 0 258 15,0-15-129-15,0 15 0 16,0 0 0-16,0 0 0 15,0-21 0-15,0 21 0 0,0 0 0 16,0 0 0-16,0 0 0 16,0-16 0-1,0 16 0-15,0 0 0 16,0 0 129-16,-6-17-129 0,6 17 0 15,0 0 0-15,0 0 129 16,0 0-129-16,0 0 129 16,-11-15-129-16,11 15 129 15,0 0-129-15,0 0 0 16,0 0 0-16,0 0 0 15,0 0 0-15,0 0 0 16,0 0 0-16,-17-15 0 16,17 15 0-16,0 0 0 15,0 0 0-15,0 0 0 16,0 0 0-16,0 0 0 15,-16-7 0-15,16 7 0 16,0 0 0-16,0 0 129 0,0 0-129 16,0 0 0-16,0 0 0 15,0 0 0-15,-19-11 0 16,19 11 0-16,0 0 129 15,0 0-258-15,0 0 129 16,0 0 0-16,0 0 0 16,0 0 129-16,0 0-129 15,0 0 0-15,-15-14-129 16,15 14 129-16,0 0 129 15,0 0-129-15,0 0-129 16,-11-16 129-16,11 16 0 16,0 0 129-16,0 0-129 15,0 0 0-15,0 0 0 0,-17-13 0 16,17 13 0-16,0 0 0 15,0 0 0-15,0 0-129 16,0 0 129-16,-15-9 0 16,15 9 0-16,0 0 0 15,0 0 0-15,0 0 0 16,0 0 0-16,-19-8 0 15,19 8 0-15,0 0 0 16,0 0 0-16,-20-6 0 16,20 6 129-16,0 0-129 15,0 0 0-15,-18-7-129 16,18 7 129-16,0 0 0 15,0 0 129-15,-17-7-129 0,17 7-129 16,0 0 129-16,0 0 0 16,0 0 129-1,-17-8-129-15,17 8 0 16,0 0-129-16,0 0 129 0,0 0 0 15,-18-4 129-15,18 4-129 16,0 0-129-16,0 0 129 16,-17 0 129-16,17 0-129 15,0 0 0-15,0 0 0 16,-18 0-129-16,18 0 258 15,0 0-129-15,0 0 0 16,-22 0-129-16,22 0 129 0,0 0 0 16,-17 7 0-1,17-7 0-15,0 0 0 16,-17 0 0-16,17 0 0 15,0 0 0-15,-17 0 0 0,17 0 0 16,0 0 0-16,-19 0 0 16,19 0 0-16,0 0 0 15,0 0 0-15,-20 5 0 16,20-5 0-16,0 0 0 15,0 0 0-15,-20 2 0 16,20-2-129-16,0 0 129 16,0 0 0-16,-20 8 0 15,20-8 0-15,0 0 0 16,0 0 0-16,-19 9 0 15,19-9 0-15,0 0 0 16,-15 8 0-16,15-8 0 16,0 0 0-16,0 0 0 0,-19 11 0 15,19-11 0-15,0 0 0 16,-16 8 0-16,16-8 0 15,0 0 0-15,0 0 0 16,-22 11-129-16,22-11 129 16,0 0 0-16,0 0 0 15,-20 16 0-15,20-16 0 16,0 0 0-16,0 0 0 15,-20 9 0-15,20-9 0 16,0 0 0-16,-15 11 0 16,15-11-129-16,0 0 129 15,-15 16 0-15,15-16 0 16,0 0 0-16,-17 4 0 0,17-4 0 15,0 0 0-15,-17 4 0 16,17-4 0-16,0 0 0 16,-17 5 0-1,17-5 0-15,0 0 0 0,0 0 0 16,-19 16-129-16,19-16 129 15,0 0 0-15,0 0 0 16,-18 15 0-16,18-15 0 16,0 0 0-16,0 0 0 15,-17 16-129-15,17-16 129 16,0 0 0-16,0 0 0 15,-17 15-129-15,17-15 129 16,0 0 0-16,-10 18 0 0,10-18-129 16,-7 17 129-1,7-17-258-15,-4 21 0 16,4 1-258-16,0-22-1161 15,0 24-3354-15,-2-3-129 0,-2 9-387 16,-1 4-258-16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27T23:59:58.217"/>
    </inkml:context>
    <inkml:brush xml:id="br0">
      <inkml:brushProperty name="width" value="0.10583" units="cm"/>
      <inkml:brushProperty name="height" value="0.10583" units="cm"/>
      <inkml:brushProperty name="color" value="#0070C0"/>
      <inkml:brushProperty name="fitToCurve" value="1"/>
    </inkml:brush>
  </inkml:definitions>
  <inkml:trace contextRef="#ctx0" brushRef="#br0">3686-946 3870 0,'0'0'5676'0,"-9"27"-387"15,8 3 0-15,1 20-2064 16,0-11-2322-16,15 22 129 15,-7-1-516-15,10 7-129 16,-4 4-258-16,-1 7 129 16,-2 1-129-16,-7-6-129 15,0-4-129-15,-4-6 0 16,0-2-258-16,-14-15-129 15,8 11-1290-15,-21-19-3225 16,13-6-258-16,-4-6-516 16,18-26 0-16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27T23:58:29.393"/>
    </inkml:context>
    <inkml:brush xml:id="br0">
      <inkml:brushProperty name="width" value="0.06667" units="cm"/>
      <inkml:brushProperty name="height" value="0.06667" units="cm"/>
      <inkml:brushProperty name="color" value="#00B050"/>
      <inkml:brushProperty name="fitToCurve" value="1"/>
    </inkml:brush>
  </inkml:definitions>
  <inkml:trace contextRef="#ctx0" brushRef="#br0">2884-345 258 0,'0'0'4386'0,"0"0"-387"15,-2 19-903-15,2-19-645 16,0 19-387-1,0-19-387-15,0 24-258 16,0-24-387-16,0 36-129 0,-6-18-129 16,6 13-258-16,-2-4-129 15,2 6 0-15,-6-3-258 16,4 5 0-16,-1-1 0 15,3 5 129-15,0-5-129 16,0 1-129-16,1 1 129 16,9 3 0-16,3-3-129 15,5-2 258-15,2 0-258 16,2-3 0-16,4-4 129 15,7 0-129-15,4-3 129 16,1-3-129-16,8-3 129 16,-2 1-129-16,3-5 129 15,2 1-129-15,-2-3 129 0,2-4-129 16,-5-2 0-16,-4 2 0 15,-2-3 0-15,-1 0 0 16,-4-5 0-16,0 0 0 16,-7 0 129-16,1 0-129 15,-2-6 129-15,2-5 0 16,-2-2 0-16,-1-1 0 15,-3-5 0-15,6 4 0 16,-6-5 0-16,0-3 0 16,-2 4 0-16,4 1 0 15,-3-2 0-15,1-4 0 16,-3 3 0-16,1-3-129 0,-1 1 129 15,2 4 0-15,-2-7-129 16,-4 2 129-16,1 2 0 16,0 5 0-16,-1-2-129 15,1-1 129-15,1-1 0 16,-3 0 0-16,2-2 0 15,1 0 0-15,-3-2 0 16,4 0-129-16,-3-6 129 16,-1 6 0-16,0-6 0 15,1 4 0-15,-6-6 0 16,5-1 0-16,-7 1-129 15,2 3 129-15,-1 0 0 16,-6-4 0-16,1 3-129 0,0-1 0 16,-2 5 129-16,0 1 0 15,-2-1-129-15,-4-6 129 16,-1 6-129-1,-1-1 0-15,-2 5 129 0,-1-3-129 16,-1 1 0-16,1 1 0 16,-4 0 129-16,2 7-129 15,0-1 0-15,-1 0 0 16,-1 2 0-16,15 16 0 15,-28-30 0-15,28 30 0 16,-29-27 0-16,29 27 0 16,-29-28 0-16,29 28 0 15,-33-24 0-15,33 24 129 0,-33-22-129 16,15 15 0-1,1-5 0-15,-5 6 0 16,1 0 0-16,-3-1 0 16,7 0 0-16,-9 3 0 0,8 4 0 15,-1-3 0-15,-1 2-129 16,2-3 129-16,1 4 0 15,-1 0 0-15,-2 0 0 16,4 0 0-16,-2 7-129 16,-2-3 258-16,1 4-258 15,1-1 129-15,-3 0 0 16,0-1-129-16,-1-1 129 15,1 2 0-15,-3 0 0 16,1 0 0-16,0 0 0 16,0 0-129-16,0-1 129 15,-3 5 129-15,5-3-129 16,0 0-129-16,0-1 129 0,3 4 0 15,-2-3 0-15,1 3 0 16,1-2-129-16,18-9 129 16,-34 23 0-16,17-13 0 15,17-10-129-15,-30 24 129 16,30-24 0-16,-30 19 0 15,30-19 0-15,-28 22 0 16,28-22-129-16,-22 24 129 16,22-24 0-16,-21 25 129 15,21-25-129-15,-17 28 0 16,17-28 0-16,-14 25 0 15,14-25-129-15,-13 25 129 16,4-6 0-16,3-3-129 0,-1 3 129 16,-1 4-129-16,5 4 0 15,-2 4 0-15,5 10-258 16,-3-6-129-1,3 11-258-15,0-20-1806 0,5 24-2709 16,-4-7-387-16,9 7-129 16,-8-4-516-16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27T23:58:39.370"/>
    </inkml:context>
    <inkml:brush xml:id="br0">
      <inkml:brushProperty name="width" value="0.06667" units="cm"/>
      <inkml:brushProperty name="height" value="0.06667" units="cm"/>
      <inkml:brushProperty name="color" value="#00B050"/>
      <inkml:brushProperty name="fitToCurve" value="1"/>
    </inkml:brush>
  </inkml:definitions>
  <inkml:trace contextRef="#ctx0" brushRef="#br0">9045-399 258 0,'0'0'1290'0,"0"0"129"16,0 0 0-16,0 0 129 0,0 0 129 16,0 0-258-16,0 0-129 15,0 0 129-15,0 0-258 16,0 0-258-16,0 0-129 15,-20-4 0-15,20 4-129 16,0 0 129-16,0 0-129 16,0 0 0-16,0 0 129 15,0 0-129-15,0 0 0 16,0 0-129-16,0 0 129 15,-16 4 0-15,16-4-258 16,0 0 0-16,0 0-129 16,0 0 0-16,0 0-129 15,0 16 129-15,0-16-129 0,0 18-129 16,0-18 129-16,0 21 0 15,0-3-129 1,0 3 129-16,3 1-129 16,-1 2 129-16,4 2-129 0,-1-3 0 15,1 6 129-15,3-3-129 16,-3-3 0-16,4 3 258 15,1-1-258-15,4 1 0 16,0 1 129-16,4 0-129 16,3-1 0-16,4 2 129 15,5 3-129-15,5-4 0 16,1 0 129-16,1-1 0 15,1-3-129-15,2-9 258 16,1 4-258-16,-1-7 258 16,1-3-129-16,-4-5 129 15,1 2-129-15,2-5 0 16,-4 0 129-16,3 0-129 0,-4 0 0 15,1-1 0-15,-1-4 129 16,0-4-129-16,0-3 129 16,-2-1-129-16,7-2 0 15,-2-4 0-15,-1-5 0 16,-1-2 0-16,-1 3 0 15,-2-9 0-15,2 1 0 16,-6-6 0-16,-1-2 0 16,-3-7-129-16,2 4 129 15,-2-8 0-15,0 0 0 16,-3-5 0-16,3 1-129 15,-5-1 129-15,-3 2 0 16,-3 2-129-16,-4-5 129 0,-6 7-129 16,0-7 0-16,-5 15 129 15,0-6 0-15,0 3-129 16,-8 6 0-16,-2-4 129 15,-1 10 0-15,-1-3 0 16,-4 4-129-16,0-2 129 16,-4 2-129-16,1 2 129 15,-3 2 0-15,1 1-129 16,0 0 0-16,-2 1 0 15,0 1 129-15,-5 1-129 16,6 6 0-16,-5 6 0 16,-2-5 0-16,1 5 0 0,1 2 0 15,-3 2 0-15,1 0 129 16,4 3-258-16,-4 0 258 15,3-1-129 1,-2 4 0-16,2-4 0 0,-2 5 0 16,0 0 0-16,-1 0-129 15,0 5 129-15,-1 2 0 16,1 3 0-16,-2 2 0 15,-2 3 0 1,-1-1 0-16,1 4-129 0,1 0 129 16,1 3 0-16,1-2-129 15,-1 2 129-15,0 0-129 16,2 0 129-16,0 0-129 0,2-3 129 15,0 2 0 1,2-1-129-16,1 0 129 16,2-3-129-16,1 3 129 15,3-2 0-15,4 0 0 0,2 0 0 16,12-17-129-16,-24 34 129 15,12-17 0-15,2 0 0 16,1 1-129-16,2 1 129 16,7-19-129-16,-19 34 129 15,9-14 0-15,2 1 0 16,1-1 0-16,-1-3 0 15,1 1 0-15,7-18 0 16,-9 38 0-16,9-38 0 16,-5 27 0-16,5-27 0 15,-7 28 0-15,7-28 0 16,-5 31 0-16,5-31 0 15,-11 29-129-15,4-10 129 0,-1 1 0 16,3 4-129-16,-3-5 129 16,2 4-258-16,-4 2 129 15,0 4-129-15,0 2-129 16,2 4-258-16,-5-12-387 15,13 5-4386-15,-5 3-129 16,2 4-258-16,-2-9-387 16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28T00:02:39.750"/>
    </inkml:context>
    <inkml:brush xml:id="br0">
      <inkml:brushProperty name="width" value="0.10583" units="cm"/>
      <inkml:brushProperty name="height" value="0.10583" units="cm"/>
      <inkml:brushProperty name="color" value="#FFC000"/>
      <inkml:brushProperty name="fitToCurve" value="1"/>
    </inkml:brush>
  </inkml:definitions>
  <inkml:trace contextRef="#ctx0" brushRef="#br0">1076 118 4386 0,'10'0'5418'0,"-10"0"-774"16,6 15-2322-16,-6-15-645 15,0 0-516-15,-8 8-129 16,8 10-387-16,0-18 0 15,-17 7-129-15,17-7-129 16,-21 10 0-16,21-10 0 0,-26 7-129 16,26-7 0-16,-30 2 0 15,15-2 0-15,15 0 0 16,-32 0-129-16,32 0 129 15,-34-6-129-15,19 0 0 16,-4-1 0-16,1-2 129 16,-4-12-129-16,1 14 0 15,-4-15 0-15,2 1 0 16,0-1 0-16,2 1-129 15,-5 4 129-15,4 1-129 16,-4 14 0-16,0-10 129 16,-2 12-129-16,-2 4 0 15,-6-2 0-15,3 17 0 0,-5-3 0 16,0 0 0-16,-2 2 0 15,0 5 0-15,-1-2 0 16,-2-4 0 0,3 10 0-16,1-11 0 0,4 3-129 15,1 3 129-15,5-2 0 16,6-1-129-16,5 4 0 15,4-3 0-15,3 1 129 16,4 2-129-16,2-3 129 16,5 2-129-16,0-3 129 15,5 1 0-15,7-3 0 16,5 1 0-16,4-3 0 15,7 0 0-15,1-5 0 0,2 0 0 16,2-5 0-16,3-2 0 16,1 0 0-16,3-3 0 15,-1 0 129 1,0-4-129-16,1-2 0 0,-2-1 0 15,-2 3 0-15,-2-3 0 16,-4 1-129-16,-2 5 129 16,-5 0 0-16,-3-2 0 15,-2 3 0-15,-18 0 0 16,20 3 0-16,-20-3 0 15,0 0 0-15,11 22 0 16,-11-22 0-16,0 25 0 16,0-10 0-16,0 3 0 15,-3 3-129-15,3 1 129 16,0-2 0-16,0 3 0 15,1 2-129-15,10-2 129 16,3-2 0-16,4 7 0 0,4-7 0 16,2-2 0-16,3-1 0 15,6 3 0-15,1-10 0 16,3-4 0-16,-2-6 0 15,2-1 129-15,-2-2-129 16,1-7 0-16,-4 1 0 16,-1-13 0-16,-4 11 0 15,1-3 0-15,-5 4 0 16,0 2 0-16,3 0 0 15,3-5 129-15,0 2-129 16,3 2 0-16,1-2 129 16,0 5-129-16,3-5 0 0,1-1 129 15,-3 4-129-15,-2 1 0 16,-3 6 0-16,2 0 129 15,-3-1-258-15,-2-5 129 16,-2-3 0-16,4 6 129 16,-5-3-129-16,3-4 0 15,-5 1 129-15,-1-2-129 16,-1 0 129-16,-4 0-129 15,-15 11 129-15,20-28-129 16,-20 28 129-16,9-33 0 16,-7 14-129-16,-2-5 129 15,-2 2-129-15,-2-2 129 16,-5 6-129-16,-7-3 0 0,2-1 129 15,-3 4-129-15,-1-3 129 16,3 6 0 0,-2 1 0-16,17 14 0 0,-28-27 0 15,28 27 0-15,-21-18-129 16,21 18 129-16,-16-12-129 15,16 12 0-15,-16-7-129 16,16 7 129-16,-19-6 0 16,19 6 0-16,-24-5 0 15,24 5-129-15,-28-5 258 16,11-1-258-16,2 6 129 15,-2 0 0-15,0-1 0 16,0 1 0-16,0-1-129 0,-1-5 258 16,-2 3-129-16,0-4-129 15,-2 0 129 1,3 0 0-16,-2-1-129 15,-1 2 129-15,1-2 0 0,-2 0-129 16,3 1 129-16,3-2-129 16,17 9 129-16,-34-16 0 15,24-4 129-15,10 20-129 16,-22-23 0-16,22 23 0 15,-15-21 0-15,15 21 129 16,0 0-129-16,-20-18 0 16,20 18 0-16,0 0 0 15,-23-18 0-15,23 18 0 16,-17 0-129-16,17 0 129 15,-25 1 0-15,25-1 0 16,-26 7-129-16,26-7 129 16,-27 25 0-16,27-25-129 0,-28 14 129 15,28-14-258-15,-25 8 129 16,9-8-387-16,8 24-903 15,-21-21-3999-15,12 5 0 16,-11-4-516-16,1 6 0 16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27T23:58:34.648"/>
    </inkml:context>
    <inkml:brush xml:id="br0">
      <inkml:brushProperty name="width" value="0.06667" units="cm"/>
      <inkml:brushProperty name="height" value="0.06667" units="cm"/>
      <inkml:brushProperty name="color" value="#00B050"/>
      <inkml:brushProperty name="fitToCurve" value="1"/>
    </inkml:brush>
  </inkml:definitions>
  <inkml:trace contextRef="#ctx0" brushRef="#br0">5987-104 3096 0,'-13'6'2064'15,"8"11"258"-15,5-17-516 16,-2 21 0-16,2-21-129 15,0 25-258-15,0-25-129 16,0 29-129-16,0-29-258 16,5 38 129-16,-5-38-387 15,13 46 0-15,-8-21-129 0,7 8-258 16,-4-4 129-16,10 7-258 15,-5-3 129-15,8 4-129 16,-1-3 258 0,6 1-258-16,0-1 0 0,5 1 129 15,-4-5-129-15,6 2 129 16,0-7-129-16,2 5 0 15,3-6 0-15,3-4 0 16,-2 1 0-16,5-4 0 16,-2-2-129-16,2-1 129 15,-3-1-129-15,3-2 129 16,-8-7 0-16,4 0 0 15,-1-4 0-15,2 0 0 0,-2-5 258 16,0-5-258 0,2-5 0-16,0 1 129 15,-2-5-129-15,3 4 0 16,-3-4 0-16,2 1 0 0,-8-1 129 15,4 0-129-15,-7-1 0 16,1-2 0-16,-7-3 0 16,2 1 0-16,-5-3 0 15,0 0 0-15,1 1 0 16,0-2 129-16,1-6-258 15,-2-1 387-15,1-4-258 16,-3 0 129-16,-4-5-129 16,1 2 129-16,-5-7-129 15,-4 6 129-15,0-3-129 16,-3 2-129-16,-4 0 129 15,4 3 0-15,-4 3-129 16,0-2 129-16,0 6 0 0,0-4-129 16,-7 4 129-16,2-2-129 15,-1 6 0-15,-2-6 129 16,1 2-129-16,-6 3 0 15,2-1 129-15,1 1-129 16,-3 1 129-16,1 2-129 16,-1-1 0-16,0 3 129 15,-1 2-129-15,1 1 0 16,-5 0 0-16,1 3 0 15,-4-1 0-15,2 0 0 16,-2 2 0-16,1-4 0 16,-1 4 0-16,0 4 129 0,-2 0-129 15,3-2 129 1,-1 7-129-16,0-6 0 15,-2 8-129-15,-1 1 129 16,1-1 0-16,-3 2 0 16,1 1 0-16,-4 4 0 0,3-3 0 15,-3 2 0-15,4 2 0 16,-4 0 0-16,1 0 0 15,0 2 0-15,1 3-129 16,-1 2 129-16,0 1-129 16,2 4 129-16,-1-5 0 15,-1 5 0-15,2 0 0 16,1-3 0-16,1 1 0 15,1 0 0-15,4-1 0 0,2-1-129 16,-2 3 129 0,1-4 0-16,1 2 0 15,17-9 0-15,-32 22 0 0,14-7 0 16,-2-2-129-16,1-3 129 15,1 6 0-15,-3-5 0 16,1 6-129-16,-1-3 129 16,1-2 0-16,-1 7 0 15,2-7 0-15,-4 3 0 16,2 4 0-16,0-5 0 15,-2 1-129-15,2 1 129 16,-1 0 0-16,1 2 0 16,2 2-129-16,-1 2 129 15,2 0-129-15,-1 6 0 16,1 3 0-16,-4-6 0 15,3 8-129-15,-2-3-129 0,3 11 0 16,-7-6 0-16,9 18-387 16,-8-14-516-16,24 16-3870 15,-10 9-387-15,3 5-258 16,-1-1-129-16</inkml:trace>
  <inkml:trace contextRef="#ctx0" brushRef="#br0" timeOffset="2781.1591">7559-88 1548 0,'0'0'2580'16,"0"0"-645"-16,0 0 258 15,-16 0-516-15,16 0-129 16,0 0 0-16,0 0-258 0,0 0 0 15,0 0 0 1,0 0-387-16,-12 19 0 16,12-19-129-16,0 0-258 0,0 0 0 15,-4 26-258-15,4-26 129 16,0 26-129-16,0-8 0 15,8 6 129-15,-2-4-258 16,7 7 129-16,-1-5-129 16,6 8 129-16,-2-3 0 15,7-1-129-15,1-1 129 16,2 4-258-16,-3-5 258 0,8 3-258 15,-3-5 258 1,3 6-258-16,-4-8 129 16,6 5-129-16,-1-4 129 15,6 1 0-15,-1-4 129 16,9 4-129-16,-4-5 0 0,4-2 0 15,0-1 0-15,2-8 0 16,-2-1 0-16,0-5-129 16,-1 0 129-16,-2 0 0 15,-8-6 0-15,5 1 129 16,-6-9-129-16,-2 5 0 15,-2-8 0-15,-4 2 0 16,1-4 0-16,-2-1 0 16,-2-4-129-16,1-3 258 15,-3 0-258-15,1 2 258 16,-3-3-129-16,9 2 0 15,-9 0 0-15,4-2 129 0,0 0-258 16,-2 1 129-16,2 0-129 16,-2-1 258-16,-3 0-258 15,-3 0 129-15,3-4 0 16,-7 4 0-16,0-6 0 15,-1-3 0-15,-2-1 0 16,-1-1-129-16,-2-1 129 16,-2-1 0-16,-3-1-129 15,2 2 129-15,-2 3 0 16,0 2-129-16,0 1 129 15,-2 0-129-15,-1 0 129 16,-4 2-129-16,-1 2 0 16,2 0 0-16,-3 1 0 0,0 4 0 15,-4 0 0-15,3 4 0 16,-3-2 129-16,0 8-129 15,-2-5 0 1,0 1 129-16,-4-2-129 0,3 2 129 16,-1-6-129-16,-4 3 0 15,3-2 0-15,-3 2 129 16,5-4 0-16,-5 6-129 15,3 1 0-15,-2 0 0 16,-1 6 0-16,1-2 0 16,-1 4 0-16,-2-1 0 15,-1 1 0-15,-2 2 129 16,0-1-129-16,-2 3 0 0,2 2 0 15,-2-2 0 1,-3 5 0-16,4 0 0 16,-4 1 0-16,1 1-129 15,1 0 129-15,1 0 0 0,-1 3 0 16,3 6-129-16,0-1 0 15,2-3 0-15,1 9 129 16,-3-6 0-16,3 4-129 16,0-1 129-16,-1 4-129 15,1-2 129-15,-2-3-129 16,3 8 258-16,-1-6-258 15,0 3 129-15,0-3 0 16,2 1 0-16,0-2 0 16,1 0 0-16,1 1 0 15,-1-1-129-15,20-11 129 16,-28 22-129-16,28-22 129 15,-27 24 0-15,27-24-129 0,-25 22 129 16,25-22-129-16,-23 31 129 16,9-13 0-16,2-2 0 15,-1 3-129-15,0-1 129 16,2 3 0-16,0 2-129 15,1 0 0-15,-2 0 129 16,6 4-129-16,-2 0 0 16,4 5-129-16,1-2 129 15,0 3-129-15,1 6 0 16,2 3-129-16,0 3-258 15,2 13-258-15,-2-23-1161 16,5 25-3096-16,0-3-387 16,9 9-129-16,-2-8-516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28T00:02:42.800"/>
    </inkml:context>
    <inkml:brush xml:id="br0">
      <inkml:brushProperty name="width" value="0.10583" units="cm"/>
      <inkml:brushProperty name="height" value="0.10583" units="cm"/>
      <inkml:brushProperty name="color" value="#FFC000"/>
      <inkml:brushProperty name="fitToCurve" value="1"/>
    </inkml:brush>
  </inkml:definitions>
  <inkml:trace contextRef="#ctx0" brushRef="#br0">-9 132 1548 0,'-2'-26'4773'15,"2"7"129"-15,0 19 0 16,25-10-3096-16,-18-7-258 0,25 16-387 16,-8-14 129-16,21 13-387 15,-4-9-258 1,19 7 0-16,-3-6 0 0,14 6-129 15,0-3 0-15,10 7-258 16,1-4 129-16,1 4-129 16,-3 0 0-16,3 11-129 15,-3 0 129-15,3 7-258 16,-10 0 129-16,-2 3 0 15,-10 3-129-15,-2 8 0 16,-10 4 0-16,-9-2 129 16,-9 9-129-16,-9 2 0 0,-7 4 0 15,-9 5 0 1,-6 0 0-16,-2-3 0 15,-11-1 0-15,-9 4 0 16,-5-7 0-16,-9-7 129 0,-4-3-129 16,-9-2 0-16,-2-10 0 15,-8 0 0-15,-2-5 0 16,-3-4 0-16,-3-1 0 15,2-1-129-15,-3-3 129 16,5-2-129-16,0 3 258 16,5-5-129-16,4 0 0 15,3-2-129-15,9-1 0 16,2-4-129-16,13 2-387 15,-1-8-387-15,28 6-1548 16,-17-5-2709-16,17 5-129 16,9-33-387-16,17 11 129 15</inkml:trace>
  <inkml:trace contextRef="#ctx0" brushRef="#br0">509 187 2451 0,'0'-19'5289'16,"-7"1"-129"-16,7 18-387 0,0 0-2838 15,0 0-516 1,0 0-129-16,0 0-387 15,0 32-258-15,1-10-129 16,11 17 129-16,-7 4-258 0,7 8-129 16,-2 7-129-16,1 3 129 15,1 4-258-15,-1-3 129 16,-2 2-129-16,-3-2-258 15,0-3 258-15,-3-3-129 16,2-3 0-16,-5-4-258 16,0-6 129-16,0-16-645 15,0 9 0-15,0-36-1032 16,0 19-2451-16,0-19-1032 15,0 0-129-15,-14-18 129 16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27T23:59:55.240"/>
    </inkml:context>
    <inkml:brush xml:id="br0">
      <inkml:brushProperty name="width" value="0.10583" units="cm"/>
      <inkml:brushProperty name="height" value="0.10583" units="cm"/>
      <inkml:brushProperty name="color" value="#0070C0"/>
      <inkml:brushProperty name="fitToCurve" value="1"/>
    </inkml:brush>
  </inkml:definitions>
  <inkml:trace contextRef="#ctx0" brushRef="#br0">-1337 105 4128 0,'-20'-9'5289'0,"20"9"-129"16,0 0-258-16,0 0-3354 16,4 21-258-16,-1-5-516 15,13 17-387-15,-1 1 0 16,7 12-129-16,-1 4-258 15,2 9 258-15,-2 2-258 0,-1 4 258 16,-1 3-516-16,-3-3 258 16,-6 1 0-16,-7 3 0 15,-1-4-258-15,-2-12-258 16,0 13-1419-16,-18-14-2709 15,3-8-387-15,-5-5-516 16,2-11 0-16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27T23:59:59.392"/>
    </inkml:context>
    <inkml:brush xml:id="br0">
      <inkml:brushProperty name="width" value="0.10583" units="cm"/>
      <inkml:brushProperty name="height" value="0.10583" units="cm"/>
      <inkml:brushProperty name="color" value="#0070C0"/>
      <inkml:brushProperty name="fitToCurve" value="1"/>
    </inkml:brush>
  </inkml:definitions>
  <inkml:trace contextRef="#ctx0" brushRef="#br0">4653-824 2322 0,'0'19'5289'0,"0"-19"-129"15,10 20-258 1,21 8-2709-16,-22-11-903 15,28 24 129-15,-15-7-645 0,17 23-129 16,-6-4-258-16,4 13 129 16,-6 5-387-16,0 3 129 15,-11-4-258-15,-6 0-129 16,-7 1 0-16,-7-15-258 15,-2 9-387-15,-21-28-645 16,18 9-2580-16,-15-15-1290 16,3-14-129-16,2-2-129 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31T02:52:47.634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11 0 8355,'-5'7'-1821,"4"3"1680,-4-9 191,5 4 352,0-5-287,5 0-40,-4 0 1,9 0 7,-2 0 1,-2 0-6,1 0 0,1 0 10,3 0 1,-4 0 0,1 0-74,1 0 1,-3 0 0,1 0-28,2 0 1,-3 0 0,2 0 18,0 0 0,2 0 0,1 0 0,1 0 0,-1 0 16,0 0 0,0 0 1,0 0-1,2 0-8,2 0 1,-3 0-1,3 0 1,-3 0-3,0 0 0,0 0 1,2 0-1,1 0 29,-2 0 1,0 0 0,-2 0-1,0 0-20,0 0 0,4 0 0,0 0 0,-1 0 12,-2 0 0,-1 0 1,0 0-18,1 0 1,-1 0 0,0 0 0,1 0-1,2 0 8,1 0 1,0 0 0,-3 0 0,2 0-15,1 0 1,0 0 0,-4 0 0,0 0 28,0 0 0,2 0 1,0 0-1,2 0 3,-1 0 1,-2-1-35,0-3 1,-1 3 0,0-3 0,0 3 0,0 1-1,2 0 28,2 0 0,-2 0 1,5 0-1,-1 0 14,0 0 1,2 0-1,2 0 19,-2 0 1,2 0 0,-2 0 0,3 0 55,4 0 0,-2 0 0,3 0 0,-1 0-83,0 0 1,1 0-1,-2 0 1,1 0-1,-1 0-10,-1 0 1,2 0 0,0 0 0,-1 0-29,-2 0 1,4 0 0,-1 0 0,-2 0 14,0 0 1,-3 0 0,-1 0-1,-3 0-2,0 0 0,1 3 0,-3 1 0,0-1-42,1-2 0,-3-1 32,1 0 1,-1 0-1,-2 0 1,0 0 28,0 0 0,1 0 0,-1 0 0,0 0-1,0 0 1,0 0 0,1 0-1,0 0 1,2 0-41,1 0 1,-1 0 0,-2 1-1,0 2 7,3 0 1,-3 1 0,5-4 0,-3 0 33,1 0 1,0 0-1,-4 0-22,1 0 0,0 0 0,2 0 0,1 0 0,-2 0-26,0 0 0,-2 0 1,1 0-1,2 1-38,1 3 1,0-3 0,-3 3 0,2-3 21,1-1 1,0 0-1,-4 0-4,0 0 1,0 4 0,0 0 28,1-2 0,-1-1 0,0-1 17,0 0 1,-3 0 8,-1 0 46,-5 0-131,3 0 0,0 0 39,3 0 0,-2 0 1,2 0-1,-1 2 46,-1 1 0,4-1 0,-2 1-15,2-1 0,1-2 0,0 0 115,0 0-105,0 0 0,0 0-29,1 0 0,-5 0 0,0 0 0,1 1 0,-1 1 0,1 2 0,1-2 0,0 0 0,3-2 97,-1 0 1,-4 0-69,1 0 0,-5 0 32,5 0 0,-6 1-349,2 3 219,2-3 1,-3 4 83,4-5 0,-3 0-26,3 0 0,-3 0-132,4 0 0,-5-4 1,5 0-126,1 2 1,0 1 0,3 1-1,-1 0-107,0 0 1,0 0 0,0 0 0,1 0-383,-1 0 546,0 0 1,0-5 0,0-1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28T00:00:01.527"/>
    </inkml:context>
    <inkml:brush xml:id="br0">
      <inkml:brushProperty name="width" value="0.10583" units="cm"/>
      <inkml:brushProperty name="height" value="0.10583" units="cm"/>
      <inkml:brushProperty name="color" value="#0070C0"/>
      <inkml:brushProperty name="fitToCurve" value="1"/>
    </inkml:brush>
  </inkml:definitions>
  <inkml:trace contextRef="#ctx0" brushRef="#br0">6704-953 6450 0,'68'-27'5676'16,"-35"27"-129"-16,1 11-387 16,-9 12-3354-16,7 30-1032 15,-14 10-258-15,2 19 0 16,-14 15-129-16,-1 17-129 15,-5 6-129-15,-8 5-129 16,-5 3 0-16,-8-6-129 16,-2-3-258-16,-10-15-645 0,17-5-4257 15,-18-11-258-15,0-11-129 16,-7-19-516-16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28T22:10:05.847"/>
    </inkml:context>
    <inkml:brush xml:id="br0">
      <inkml:brushProperty name="width" value="0.10583" units="cm"/>
      <inkml:brushProperty name="height" value="0.10583" units="cm"/>
      <inkml:brushProperty name="color" value="#3165BB"/>
      <inkml:brushProperty name="fitToCurve" value="1"/>
    </inkml:brush>
  </inkml:definitions>
  <inkml:trace contextRef="#ctx0" brushRef="#br0">28 0 1419 0,'0'0'1548'16,"0"0"-129"-16,0 0 129 15,0 0 129-15,0 0-258 16,0 0-387-16,0 0 0 15,0 0-129-15,0 0-387 16,0 0 129-16,-10 11 0 16,10 8-258-16,-6 2 0 0,5 12 129 15,-5 1-129-15,3 9 0 16,-1 4-129-16,4 8 258 15,-1-1-129-15,1 7-129 16,0-2 129-16,1 5-258 16,3 4 129-16,3 4-129 15,1 4 258-15,1 2-387 16,-3 9 0-16,3 5 0 15,1 2-129-15,-3-1 129 16,1 4 0-16,-3 0 0 16,1-5 0-16,-3 2 0 15,0-1 0-15,1-2 0 16,0 0 0-16,2 5-258 0,-3 2 258 15,3 0 0-15,0 2 0 16,2-1 0 0,-2 4 258-16,0 4-129 15,3 1 0-15,0-3 0 0,1 0 0 16,0-1 0-16,-2 1 129 15,0 2-129-15,-2-6-129 16,0-3 129-16,-5-2 0 16,3 4 0-16,-4-7 0 15,4-3 0-15,-4-7 0 16,2 2 129-16,-2-3-129 15,1 5-129-15,1-8 129 0,2 2 0 16,-2-2-129 0,-1 5 129-16,1-5-129 15,-1-1 129-15,3-8-129 16,-3-1 0-16,-1 0 129 0,3 3 0 15,0-4 0-15,3 1 0 16,0 1 129-16,1 1-258 16,1 7 129-16,1 2-129 15,2 3-129-15,-2-3 258 16,0 1-129-16,-1 5 0 15,-2 1 0-15,0-2 129 16,-3 1 0-16,2-4 0 16,-4-7 129-16,2-2-129 15,-3-8 129-15,2-1-129 16,1-6 129-16,-1 3-129 15,-1-8 0-15,4-1 0 16,-1 6 0-16,4 0 0 0,-3 3-129 16,2 5 129-16,2 1-129 15,-2-1 129-15,0 0-129 16,3-2 0-16,-3-3 258 15,-1-3-258-15,-1-2 0 16,-2-1 0-16,2-2 129 16,-4 0-129-16,1 0 129 15,-1-1 0-15,-1 5-129 16,2-2 129-16,-1 5 0 15,2-3 0-15,-1-1 0 16,-1-5 0-16,1-6 0 16,3-2 0-16,-4-5 0 15,1-5 0-15,1-6 0 0,1-2-129 16,-2-4 129-16,1 1-129 15,1 1 0-15,-2-4 0 16,1-1-129 0,-3-18 0-16,3 30 0 0,-3-30-258 15,6 25-516-15,-6-25-2193 16,0 0-1806-16,0 0-516 15,0-21-258-15,-6-5 1 16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28T22:10:31.555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  <inkml:brush xml:id="br1">
      <inkml:brushProperty name="width" value="0.10583" units="cm"/>
      <inkml:brushProperty name="height" value="0.10583" units="cm"/>
      <inkml:brushProperty name="color" value="#00B050"/>
      <inkml:brushProperty name="fitToCurve" value="1"/>
    </inkml:brush>
  </inkml:definitions>
  <inkml:trace contextRef="#ctx0" brushRef="#br0">102-2209 645 0,'38'-50'4515'0,"-9"16"258"16,-9-22-258-16,-8-3-3483 16,14 6 129-16,-14-15-258 15,11 16 258-15,-15-11-258 16,9 19-387-16,-14-10 0 15,8 21-129-15,-5-7 0 16,3 17-258-16,-4 0 258 16,-5 23-387-16,15-15 129 15,-15 15-129-15,26 8 0 16,-4 16-129-16,5 13 129 15,9 12 129-15,5 5-129 16,8 5 0-16,5-1 129 16,4 0-129-16,-1-6 0 0,1-9 0 15,-6-15 258-15,-3-13-387 16,-1-10 258-16,-7-5 129 15,-4-14-258 1,-3-19 258-16,-5-11-258 0,0-8 129 16,-3-13-129-16,-3-10 0 15,-3-14 0-15,-4-6-129 16,-1-5 129-16,-3 2-129 15,-2 5 258-15,-1 1-129 16,0 10 0-16,-4 11 0 16,2 15-258-16,-1 8 129 15,1 14-516-15,-7 2-258 16,16 20-774-16,-16-5-2838 15,0 17-387-15,11-22-645 16</inkml:trace>
  <inkml:trace contextRef="#ctx0" brushRef="#br0" timeOffset="1539.0881">2603-3314 2709 0,'0'-25'4644'16,"0"25"-1290"-16,-16-5-1161 0,16 5-516 15,-17 15-258 1,13 13-129-16,-12-2-516 16,9 23-129-16,-4 2-258 15,-1 17-129-15,-2 4-258 0,-3-1 0 16,0 11-129-16,2-3 129 15,1-7-258-15,0-11 0 16,3-9-387-16,-1-15 0 16,12-3-516-16,0-34-516 15,0 21-1419-15,0-21-1548 16,3-12 129-16</inkml:trace>
  <inkml:trace contextRef="#ctx0" brushRef="#br0" timeOffset="2192.1254">2572-3496 2709 0,'24'-38'3999'0,"-17"24"-2322"15,-7 14 0-15,17-9 0 16,-17 9-387-16,13 22 0 16,-2 11-387-16,-6 3 0 15,7 21-258-15,-3-2-129 16,8 13-258-16,-2-1-129 15,4 1 0-15,2-10-129 16,5-3 129-16,-1-12-129 16,3-9 0-16,-1-11 0 0,-4-7 0 15,0-11-129-15,0-5 129 16,-1-5-129-1,-2-15 129-15,0-6 0 16,0-13-129-16,3-5 129 0,-2-12 0 16,7-1 0-16,-5-5-129 15,4-2 258-15,-4 7-258 16,-1 4 258-16,1 10 0 15,-9 7-129-15,-1 12 129 16,-3 6-129-16,-10 18 258 16,0 0-129-16,18-13 129 15,-18 13 0-15,5 14-258 16,-5 4 258-16,3 11 0 0,-2 3 0 15,2 16-129 1,0 5 0-16,1 7 129 16,-3 6-129-16,4 2 0 15,-5 2-129-15,3-1 129 0,-3-5-129 16,0 0 0-16,1-11 0 15,-1-2 0-15,2-7 0 16,-2-7 0-16,0-2-129 16,0-12 0-16,0 0-129 15,0-23 0-15,6 25-387 16,-6-25-387-16,0 0-774 15,0 0-2322-15,12-28-387 16,5 11-516-16</inkml:trace>
  <inkml:trace contextRef="#ctx0" brushRef="#br0" timeOffset="2727.156">3677-3419 3483 0,'-15'3'4515'15,"15"-3"-129"-15,-10 30-2838 16,10-30-129-16,-20 29-258 15,3-15-387-15,13 11-129 16,-10-8 0-16,11 5-258 16,-5-5-258-16,8 2 129 0,0-19-129 15,0 29 0-15,0-29-129 16,28 25 129-1,-11-9-129-15,4-1 129 16,4-1-129-16,2 0 0 0,0 4 129 16,3 0-129-16,-2-1 129 15,0 3-129-15,-1-1 0 16,-2 5 129-16,-2 2-129 15,-8 6 129-15,-6-1-129 16,-3 5 129-16,-6-3-129 16,0 4 258-16,-15-6-129 15,1 3 0-15,-10-7 129 0,1-2-129 16,-6 0 0-16,-4 3 0 15,-5-10 129 1,-2 1-129-16,0-1-258 16,-1-12 129-16,2 2-516 0,-4-9-129 15,16-1-903-15,-12-20-2838 16,16-10-387-16,6-6-516 15,5-12 517-15</inkml:trace>
  <inkml:trace contextRef="#ctx0" brushRef="#br0" timeOffset="3068.1755">3606-3407 2580 0,'0'20'4257'0,"0"-20"-1806"16,37 12-516-16,-37-12 129 15,48 0-129-15,-27-9-258 16,24 9-387-16,-10-13-129 15,14 8-387-15,-11-9-129 16,10 11-258-16,-8-7 0 16,1 3-258-16,-5 0 129 15,-3 2-258-15,-7 1-258 16,-2-4 0-16,-5 8-258 15,-19 0-516-15,27-2-1935 16,-27 2-1677-16,0 0-387 0,12-17-258 16</inkml:trace>
  <inkml:trace contextRef="#ctx0" brushRef="#br0" timeOffset="3893.2227">4697-3462 4128 0,'0'0'4773'0,"-24"-4"-387"16,24 4-2580-16,-11 18-258 16,6 1-516-16,5 21 0 15,0 5-387-15,4 16-258 16,-3 6 0-16,5 10-129 15,-4 3-258-15,-1-1 0 16,1-6-129-16,-2-9 129 16,0-9-129-16,-2-12 129 15,-1-10-129-15,-3-14 129 16,6-19 0-16,0 0-129 15,0 0 129-15,0 0 0 0,0-19-129 16,3-11 129-16,14 0-129 16,6-5 129-16,3 0 0 15,3 6 0-15,4 1 0 16,2 10 0-16,-3 7 129 15,0 11-129-15,-4 0 0 16,-7 14 129-16,-4 1-129 16,-3 10 129-16,-6-1 0 15,-7 7 0-15,-1-5 0 16,-4 0 129-16,-13-1-129 15,-3 0 0-15,-6 4-129 16,-8-10 129-16,0 1-387 16,-10-9 0-16,8 7-645 0,-11-18-516 15,19 7-1419-15,-7-7-1677 16,6-18-516-16,29 18 0 15</inkml:trace>
  <inkml:trace contextRef="#ctx0" brushRef="#br0" timeOffset="4327.2472">5253-3057 1 0,'17'72'4127'15,"-2"-26"130"-15,-9-11 129 16,3 0-3225-16,13 8-516 16,-1-2 0-16,6 2 129 15,-4-7-129-15,1-5 0 0,-6-5-387 16,-1-4 258-16,-17-22-129 15,18 22 0-15,-18-22-129 16,0-8-129-16,-9-16 258 16,0 5-129-16,-10-11 129 15,7 4-129-15,-12-14 129 16,10 4 0-16,-1-1 0 15,6 4 0-15,-2-2 0 16,8 6-129-16,3 2-129 16,0 5 0-16,6 4 0 15,-6 18-129-15,29-20 0 16,-8 15-129-16,4 3-129 15,2-7-258-15,10 9-387 0,-6-7-387 16,18 11-1677-16,-8-3-1935 16,2-1-258-16,3 2 0 15</inkml:trace>
  <inkml:trace contextRef="#ctx0" brushRef="#br0" timeOffset="4868.2782">6187-2977 903 0,'-20'6'4257'15,"-12"0"516"-15,10-6-2322 16,2 9-387-1,-10-7-387-15,7 16-258 16,-11-6-516-16,9 13-387 0,-8-1-258 16,6 7 0-16,0-2-129 15,5 3-129-15,4 4 129 16,3-2 0-16,10-5-129 15,2-6 129-15,3 0 0 16,0-23 0-16,26 18-129 16,0-17 0-16,-1-2 0 15,5-10 0-15,1-10 0 16,4-2-129-16,-2-8 129 15,2 1-129-15,-9-2 258 16,0-6-129-16,-4 2 0 16,-3 3 129-16,-6 2-129 15,-1 6 129-15,-6 3 129 0,-6 22-129 16,0 0 0-16,0 0 129 15,0 0-129-15,-11 15 0 16,4 6 0-16,5 4 0 16,1 0-129-16,1 4 258 15,1-2-258-15,10-4-258 16,1 5 129-16,4-6-129 15,5 10-387-15,-21-32-258 16,48 37-1032-16,-48-37-1677 16,35 3-1161-16,-6-3-387 15</inkml:trace>
  <inkml:trace contextRef="#ctx0" brushRef="#br0" timeOffset="5312.3039">6531-3032 3483 0,'0'82'3999'16,"0"-46"-129"-16,7-1-2838 15,-4 2-645-15,2-2-129 16,3 0 129-16,-7-10 129 15,4 0 0-15,-5-25-258 16,6 23 129-16,-6-23-258 0,0 0 0 16,11-7-129-16,-7-11 129 15,6-2-129-15,0-3 0 16,6-3 0-1,-1-5 0-15,3 4 258 0,4 2-129 16,-2-2 258-16,3 12 0 16,-9-2 129-16,6 13 0 15,-20 4 0-15,20 0 129 16,-20 0-258-16,9 35 0 15,-9-10-129-15,4 4 0 16,-1 4-129-16,4 1 0 16,0 4-258-16,1-5 129 15,4 0-387-15,-4-10 0 0,6 7-645 16,-14-30-1290-1,0 0-2064-15,24 13-516 16,-18-24 258-16</inkml:trace>
  <inkml:trace contextRef="#ctx0" brushRef="#br0" timeOffset="5769.33">7080-2828 1 0,'20'43'3611'16,"-20"-43"517"-16,34 22-903 15,-5-6-2451-15,-9-13 0 16,14 5 516-16,-11-8-516 16,12-2 258-16,-9-12-387 15,3-1 0-15,-7-10-129 16,4 4-129-16,-12-9 0 0,-2 5 0 15,-6-3 0-15,-3 4-129 16,-3 2 0-16,0 22 0 16,-18-26 0-16,18 26 0 15,-33-3 0-15,15 7 0 16,-7 10 0-16,4 10 0 15,-7 1 0-15,5 10-129 16,-4-1 258-16,1 4-129 16,4-4-129-16,4 5 129 15,5 1-129-15,9-1 129 16,4-7-129-16,0-2 129 15,11-5-129-15,9-4 0 16,3-3-258-16,6-8 0 0,8-9-258 16,-5-6-129-16,11-1-387 15,-8-20-516-15,22 6-1548 16,-11-6-2064-1,-2-9 129-15,4 2-516 0</inkml:trace>
  <inkml:trace contextRef="#ctx0" brushRef="#br0" timeOffset="6175.3533">8002-3000 2967 0,'0'0'4257'0,"-20"22"-258"15,2-11-2838-15,-11-5-258 16,4 12 129-16,-10-11 0 16,10 12-129-16,-8-9 129 0,16 5-387 15,-6-5 129-15,23-10-258 16,-20 21-129-16,20-21-129 15,0 25 129-15,0-25-129 16,20 28 0-16,3-12-129 16,1 2 0-16,6 6 129 15,-1-5-258-15,1 6 129 16,-7 0 0-16,4 4 258 15,-12-1-387-15,-6-2 258 16,-9 0-129-16,-1-1 0 16,-15 0 0-16,-8-4-129 15,-1-3 0-15,-9-4-387 0,8-3-129 16,-11-7-258-16,19 7-1677 15,1-11-2451-15,-6-9 0 16,8-11-258-16</inkml:trace>
  <inkml:trace contextRef="#ctx0" brushRef="#br0">-1390-1112 3096 0,'0'0'4386'0,"0"0"-1935"15,0 0-516-15,31 3-258 16,-20-11 129-16,19 2-387 15,-11-18-129-15,16 9-258 16,-9-11-258-16,12 6-258 16,-8-10 0-16,5 10-129 15,-6-7 0-15,3 13 258 16,-3-4-516-16,4 7 258 0,-4 2-516 15,1 4 387-15,3 1-129 16,-3 4-129-16,3 0 129 16,2 4-129-16,0 7 129 15,4 7-129-15,-3 1 258 16,9 6-258-16,-2-1 129 15,6 4-129-15,3-2 129 16,3-4 0-16,5-2-129 16,2-11 129-16,-1-6-129 15,5-3 129-15,3-15 0 16,0-7 129-16,2-16-258 15,-1-3 129-15,-2-7-258 16,0-4 129-16,-5-2-258 0,-3 1 258 16,-6-1-129-16,-4 6 129 15,-8 10 129-15,-5 6-258 16,-7 7 129-16,0 9 129 15,-9 11-129-15,1 5 0 16,-2 16 0-16,-1 11 258 16,0 9-258-16,7 12 0 15,3 6 129-15,6 3 0 16,7 4 129-16,9-6-129 15,7-5 129-15,8-11-258 16,7-12 258-16,10-13-129 16,8-14 0-16,9-8-129 0,7-27-129 15,11-8 129-15,7-8-129 16,2-10 129-16,2 0-129 15,-8 2 129 1,-6 2-129-16,-12 12 129 0,-9 15 0 16,-21 9 0-16,-14 17 0 15,-10 4 0-15,-14 25 0 16,-6 7 129-16,-3 15 0 15,-9 3-129-15,1 5 0 16,-4-5-129-16,-1 5-258 16,-9-19-516-16,12 9-1161 15,-16-24-2838-15,0-21-387 16,-7-10-129-16,-13-26-387 0</inkml:trace>
  <inkml:trace contextRef="#ctx0" brushRef="#br1">-2421 104 129 0,'0'0'645'0,"0"0"0"16,0 0 129-16,0 0-258 16,0 0 258-16,0 0-129 15,0 0 129-15,0 0-129 16,0 0-129-16,0 0 129 15,0 0 0-15,0 0-258 16,0 0 129-16,0 0-129 16,0 0 129-16,0 0-129 15,0 0 258-15,17-1 0 0,-17 1-129 16,0 0 0-16,0 0-129 15,21-3-129-15,-21 3 129 16,0 0-129-16,0 0-129 16,19 0 0-16,-19 0 0 15,0 0 129-15,0 0-129 16,15 0 0-16,-15 0 0 15,0 0 129-15,0 0-129 16,20 0 0-16,-20 0 0 16,0 0 129-16,0 0-129 15,17-1-129-15,-17 1-129 16,0 0-258-16,0 0 0 15,0 0-129-15,0 0-387 0,0 0-516 16,17 0-258-16,-17 0-1290 16,0 0-1290-1</inkml:trace>
  <inkml:trace contextRef="#ctx0" brushRef="#br1">-1893 67 1032 0,'20'-2'1290'0,"-20"2"-129"16,0 0 0-16,21-11-258 16,-21 11 258-16,19-7-258 15,-19 7 0-15,21-2-129 16,-21 2 0-16,25-2-129 0,-25 2-129 15,30 0 0-15,-30 0-129 16,34 0 0-16,-19 0 0 16,5 0 0-1,-20 0-129-15,31 0 129 0,-31 0-129 16,25 0-129-16,-25 0 0 15,20 0-129-15,-20 0 0 16,0 0-258-16,0 0-129 16,0 0-258-16,0 0-516 15,0 0-129-15,0 0-1290 16,15 10-1548-16,-15-10 130 15</inkml:trace>
  <inkml:trace contextRef="#ctx0" brushRef="#br0">-1210 197 3225 0,'-10'-43'4515'0,"9"11"-1161"15,-4 7-1290-15,5 25-387 16,0-41-387-16,0 41-129 16,10-36-258-16,-10 36 0 0,19-34-258 15,-2 25-129-15,-4-10-129 16,5 11 0-16,-3-6-129 15,5 11 0-15,-3 1 129 16,2 2-258-16,-19 0 0 16,27 11-129-16,-21 5 0 15,1 3 0-15,-7 4-129 16,0 2 129-16,-7 4-129 15,-5-2 129-15,-5 0-258 16,-3-1 258-16,-1-2-129 16,-4-10 129-16,1 0 0 15,1-8-129-15,0-6 129 16,3-2 129-16,3-16 258 0,5-1-129 15,2-12 0-15,10 2 0 16,0-7 0-16,5 6 0 16,9-5 0-16,3 4 0 15,1 5-129-15,7 4 0 16,-4 2 0-16,4 9 0 15,1 4 0-15,-2 6 129 16,1 1-258-16,-1 5 129 16,1 9-129-16,-8 6 0 15,-6 0 0-15,-5 5 0 16,-6 3 0-16,-3 4 0 15,-14-3 0-15,-6 2 0 16,-8-5-129-16,-3-2 129 0,-1-5-258 16,-2-8 258-16,2-9 0 15,1-2-129 1,3-11 129-16,7-4 129 15,2-8 129-15,5-2-258 0,7-4 129 16,5 0 0-16,5 1 0 16,3 3 0-16,8-4 0 15,3 5 0-15,4 2-129 16,4 7 129-16,-1 0 0 15,5 10 0-15,2 0-129 16,-1 5 0-16,3 1 129 16,-3 13-129-16,-1 4 0 0,-6 6 0 15,-6 5 0 1,-6 2-129-16,-8 3 129 15,-2 1-129-15,-15 5 0 16,-6-8 129-16,-4-1-129 0,-4-4-129 16,-4-8 258-16,1-10-129 15,2-5 0-15,1-4 129 16,5-18 129-16,8-5-129 15,5-8 129-15,10-1-129 16,3-7 129-16,6 1 0 16,13-3 0-16,7 7 0 15,3-3-129-15,3 10 129 16,2 0-129-16,3 8 129 15,-3 8-129-15,1 5 129 16,-3 6-129-16,-1 2 0 16,-5 14 0-16,-9 6 0 15,-8 2 0-15,-7 5 0 0,-2 9-129 16,-14-2 129-16,-12-1 0 15,-5 3-129-15,-3-6 129 16,-3-3-129-16,7-4 129 16,0-9-129-16,6-11 129 15,4-5 0-15,20 0 0 16,-17-32 0-16,17 0 0 15,2-1 0-15,11-2 129 16,6-1 0-16,2 7-129 16,2 4 0-16,0 7 0 15,2 3 0-15,-4 13-387 16,-21 2-258-16,33 6-1548 15,-33-6-2838-15,10 18-258 0,-10-18-258 16,0 0-387-16</inkml:trace>
  <inkml:trace contextRef="#ctx0" brushRef="#br1">-966 65 1 0,'0'0'1547'0,"0"0"-128"15,18-5-258-15,-18 5 0 16,15-7 0-16,-15 7 0 16,27-7-258-16,-9 7-258 15,-18 0 0-15,32 0-129 16,-15 0 0-16,5 0 0 15,-4 0 129-15,2 0-129 16,-3 0 129-16,6 0 129 16,-6-1-129-16,6 1 0 15,-8-7-129-15,3 7-129 16,-18 0 0-16,28-7-258 15,-28 7-129-15,17-6-387 0,-17 6 129 16,0 0-129-16,17 0 0 16,-17 0-387-16,0 0-129 15,0 0-516-15,0 0-1419 16,0 0-1419-1,0 0 129-15</inkml:trace>
  <inkml:trace contextRef="#ctx0" brushRef="#br1">0-5 774 0,'40'8'1806'0,"-40"-8"-129"15,31 7-129-15,-13-4 0 0,-1-3-258 16,5 2 0-16,-22-2-129 15,31 0-258-15,-31 0 0 16,30 0-258-16,-30 0-129 16,27-2-129-16,-27 2-129 15,20-3 129-15,-20 3-258 16,16 0 0-16,-16 0 0 15,0 0-129-15,16 0 0 16,-16 0 0-16,0 0 0 16,16 5 0-16,-16-5 0 15,0 0-129-15,18 2 129 16,-18-2 0-16,0 0-129 15,19 1 0-15,-19-1-516 0,0 0-258 16,18 3-387-16,-18-3-645 16,0 0-1548-16,20 0-774 15</inkml:trace>
  <inkml:trace contextRef="#ctx0" brushRef="#br0">218 28 3096 0,'-20'22'4386'0,"-3"-12"-1548"16,0-7-1032-16,23-3-129 15,-38 12-258-15,38-12 0 16,-44 6-129-16,44-6 0 15,-34-2-258-15,34 2-129 16,-17-22 0-16,17 22-258 16,0-32-129-16,8 17-129 15,2-10 0-15,10 8 0 16,2-5 0-16,8 7-129 15,0-6-129-15,3 8 0 0,4-2 0 16,-2 10 0-16,-1 0 0 16,-2 5 0-16,-6 0-129 15,-8 10 0 1,-2 8-129-16,-13 6 129 0,-3 8-129 15,-14-2 0-15,-9 9-129 16,-11-1 129-16,-4 2 0 16,0-8 0-16,-1-1 0 15,3-12 129-15,7-7 0 16,6-8-258-16,23-4 516 15,-22-22-258-15,22-8 129 16,0-2 0-16,9-13 0 0,10 1 0 16,1-2 129-16,4 4-129 15,2 1 0 1,2 7 0-16,-2 5 0 15,1 10 0-15,-2 6-129 0,-4 9 129 16,-2 4-129-16,-2 11 0 16,-5 12 0-16,-3 3 0 15,-7 7-129-15,-2 5 129 16,-4-1-129-16,-11-1 129 15,-3 2-129-15,-7-8 0 16,-2-5 0-16,-4-7 129 16,2-7-129-16,-1-8 129 15,3-3 0-15,4-7 0 16,5-15 129-16,4 0 129 15,8-14-129-15,3-3 0 16,3-4 129-16,6 4-129 16,11-1 0-16,1 6 0 0,5 5 0 15,2 6-129-15,4 14 129 16,0 7-129-16,1 4 0 15,0 12 0-15,-6 6 0 16,-2 10 0-16,-4 5 0 16,-6 4-129-16,-5 2 129 15,-7 1-129-15,-10 1 0 16,-8-3 129-16,-5-2-129 15,-8-7 129-15,0-7-129 16,1-10 129-16,-1-10 0 16,4-4 0-16,6-17 258 15,4-7-258-15,3-8 129 16,12-3 0-16,2-1 129 0,3 3-129 15,10 2 0-15,4 6-258 16,1 9 0-16,1 3-129 16,3 13-645-16,-14-15-1419 15,-8 15-2838-15,23-3-258 16,-23 3-387-16,27-19 0 15</inkml:trace>
  <inkml:trace contextRef="#ctx0" brushRef="#br1">1002-67 1806 0,'25'7'1806'0,"-25"-7"-258"15,0 0-258-15,27 10-129 16,-27-10-129-16,22 7 129 16,-22-7-258-16,26 7-258 15,-26-7 129-15,24 6-129 16,-24-6-258-16,22 1 0 15,-22-1 0-15,18 3-129 16,-18-3-129-16,0 0 0 16,19 0 0-16,-19 0-129 15,0 0 0-15,0 0 0 16,0 0 0-16,0 0 0 0,17 0-129 15,-17 0-129-15,0 0-129 16,0 0-258-16,0 0-258 16,18 0-387-16,-18 0-645 15,15 0-1032-15,-15 0-1161 16</inkml:trace>
  <inkml:trace contextRef="#ctx0" brushRef="#br1">1957-51 774 0,'24'-13'2580'0,"-1"8"0"15,-8 2-129-15,-15 3-516 16,31 0-516-16,-31 0-258 16,31 3-516-16,-31-3 129 15,29 8-387-15,-29-8 0 16,26 7-258-16,-26-7 129 15,20 6-129-15,-20-6 0 16,0 0-129-16,20 5 129 16,-20-5-129-16,0 0 0 15,0 0 0-15,0 0-129 16,0 0-129-16,0 0-129 0,0 0-129 15,0 0-129-15,0 0-258 16,21 3-258-16,-21-3-516 16,0 0-516-16,17 4-903 15,-17-4-903-15</inkml:trace>
  <inkml:trace contextRef="#ctx0" brushRef="#br0">1717 128 3483 0,'-72'7'4902'0,"49"-2"-2193"15,-14-21 129-15,37 16-645 16,-43-36-129-16,39 20-129 0,-16-25-516 15,20 17-258-15,-3-13-258 16,3 9-387-16,3-4 0 16,10 4-129-16,1 3-129 15,6 6-129-15,0 1 0 16,5 5 0-16,1 5-129 15,1 8 0-15,3 0 0 16,-6 8 0-16,-2 10 0 16,-7 4-129-16,-9 6 129 15,-6 4-129-15,0 3 0 16,-15-2 129-16,-10-1-129 15,-2-4 0-15,-7-2 0 0,2-6 129 16,-1-4-129-16,3-14 129 16,4-2 0-16,4-2 129 15,5-20 0 1,10 0 0-16,2-16 129 0,5 1 0 15,11-6 0-15,7 7 0 16,2-3 0-16,6 3 0 16,0 5-129-16,3 8 129 15,1 5-258-15,-1 15 129 16,-2 3-129-16,-2 1 0 15,-5 15 0-15,-5 7-129 16,-10 8 0-16,-5 1 0 16,-5 5 129-16,-15-5-129 0,-7 3 129 15,-4-9 0 1,-1-4-129-16,1-2 129 15,2-12 0-15,4-2 0 16,8-6 0-16,17 0 129 0,-18-35 129 16,18 9-129-16,0-15 0 15,9 5 0-15,5-4 129 16,6 0-129-16,-2 4 129 15,5 8-129-15,2 10 0 16,-2 7-129-16,2 11 0 16,-1 11 0-16,-1 14-129 15,-3 5 0-15,-3 11 0 16,-8 4 0-16,-6 1 0 15,-3 4 0-15,-11-4 0 16,-10 0 129-16,-5-9-129 16,-3-7 129-16,0-13-129 15,3-8 129-15,1-9 0 0,5-9 129 16,8-16-129-16,7-4 0 15,5-8 129-15,0 2-129 16,9 3 0-16,5 0-129 16,6 14-387-16,-9-12-2064 15,9 19-2451-15,-3 2-516 16,-17 9-258-16,13-19-129 15</inkml:trace>
  <inkml:trace contextRef="#ctx0" brushRef="#br1">2860-101 1032 0,'0'0'2064'15,"0"0"-903"-15,20 11 258 16,-20-11 258-16,20 5-387 16,-3 1 0-16,-17-6-129 0,28 1-258 15,-28-1 0-15,34 0-258 16,-34 0 0-16,29 0-258 15,-29 0 129-15,27 0-258 16,-27 0 0-16,31-4-129 16,-14 3 0-16,1-1 0 15,-1 1 0-15,0 1-129 16,0 0 129-16,3 0-129 15,-20 0 0-15,29 0 0 16,-29 0 258-16,23 0-516 16,-23 0 258-16,19 1-129 15,-19-1 0-15,16 0-387 0,-16 0-387 16,16 0-645-16,-16 0-1290 15,26-2-1419-15,-26 2-129 16</inkml:trace>
  <inkml:trace contextRef="#ctx0" brushRef="#br1">4199-76 2580 0,'20'-3'1548'0,"1"-4"-129"16,-21 7 0-16,28-4 129 15,-28 4-516-15,27-3-129 16,-11 3-129-16,-16 0-258 15,26 0-129-15,-26 0-129 16,20 0 129-16,-20 0-258 16,0 0-129-16,20-7 129 15,-20 7-129-15,0 0 129 16,0 0-129-16,20-3-129 15,-20 3-129-15,0 0-258 16,21-5-258-16,-21 5-774 16,26 0-1419-16,-26 0-1032 15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28T22:10:43.124"/>
    </inkml:context>
    <inkml:brush xml:id="br0">
      <inkml:brushProperty name="width" value="0.10583" units="cm"/>
      <inkml:brushProperty name="height" value="0.10583" units="cm"/>
      <inkml:brushProperty name="color" value="#0070C0"/>
      <inkml:brushProperty name="fitToCurve" value="1"/>
    </inkml:brush>
  </inkml:definitions>
  <inkml:trace contextRef="#ctx0" brushRef="#br0">1 77 1806 0,'0'0'3999'0,"0"0"258"16,6 18-2838-16,-6-18 0 15,6 26-258-15,-6-9-129 0,6 10-387 16,-4 5-129-16,9 5 129 15,-5 3-387-15,5 8 0 16,1 2-258-16,3 4 129 16,0-2-129-16,8 6 0 15,-1-4 0-15,-1-2-129 16,2-5 0-16,2-3 129 15,-8-5-129-15,3-10 0 16,-5-4 0-16,-4-7 0 16,-11-18 0-16,17 25 129 15,-17-25 0-15,0 0 0 16,0 0 0-16,0 0 0 15,0 0 0-15,0 0 129 0,0 0-129 16,6-12 0-16,-4-6 129 16,1-4-129-16,-2-7 129 15,1-3-129-15,1-5 0 16,3-4 129-16,-3-1 0 15,3-1-129-15,-1 3 129 16,-1-2 0-16,-1 1 0 16,0 8-129-16,0 2 129 15,1 8 0-15,-4 3-129 16,1 4 0-16,-1 16 0 15,2-18-129-15,-2 18 129 16,0 0-129-16,0 0 0 16,0 0 0-16,18 0 0 0,-18 0 0 15,16 22 129-15,-5-4-129 16,2 7 0-1,3 4 129-15,4 3-129 16,-2 0 129-16,5 2-129 0,-3-1 129 16,2-7 0-16,-1 0 0 15,-2-8 0-15,0-2 0 16,-19-16 0-16,28 17 0 15,-28-17 0-15,17 4 0 16,-17-4 129-16,0 0-129 16,0 0 129-16,17-4-129 15,-17 4 129-15,1-18 0 16,-1 18 0-16,2-25 0 15,-2 8 0-15,5-2-129 16,-5-4 129-16,1-2 0 16,-1-6 0-16,3-5 0 15,-3-1 0-15,5-5 129 0,-5-5-129 16,1 1 0-16,-1-3 0 15,2 6-129-15,-1 0 129 16,-1 8 0-16,0 0-129 16,0 9 129-16,0 6-129 15,-1 2 0-15,1 18-129 16,-5-22-129-16,5 22-387 15,0 0-258-15,0 0-387 16,0 0-1419-16,0 0-1677 16,0 0-387-16</inkml:trace>
  <inkml:trace contextRef="#ctx0" brushRef="#br0" timeOffset="712.0408">974 395 2451 0,'0'0'2580'0,"-15"-23"-903"15,15 23-258-15,0 0-387 16,-20-10 0-1,20 10-258-15,-21 0 129 16,21 0-387-16,-26 22 129 0,10-8-129 16,2 8 0-16,2-2-258 15,1 3-129-15,4 1 0 16,4 2-129-16,1-2 0 15,2 0-129-15,0-5 129 16,6 0-129-16,-6-19 129 16,23 25 0-16,-23-25-129 15,28 8 129-15,-10-8 0 16,-1-4 0-16,0-7 0 15,-2-7 129-15,1-1-129 16,-1-5 0-16,-4-1 129 16,3-1-129-16,-7-3 0 0,3 1 0 15,-3-1 129-15,1 2 0 16,-5 0 0-16,2 7 258 15,-5 1-129-15,0 19 0 16,0-25 0-16,0 25 0 16,0 0 258-16,0 0-387 15,0 0 0-15,-13 25 0 16,10-7 0-16,0 8-129 15,-1 2 129-15,0 5-129 16,3-2 129-16,-1 1-129 16,2-2 0-16,0-1 129 15,0-4-129-15,0-4-129 16,7-2 0-16,-7-19-129 0,13 28 0 15,-13-28-387-15,16 12-129 16,-16-12-645-16,18-5-2193 16,-18 5-903-16,23-27 258 15</inkml:trace>
  <inkml:trace contextRef="#ctx0" brushRef="#br0" timeOffset="1089.0619">1210-65 1 0,'7'44'3482'15,"0"-12"-1418"-15,2 6 0 16,-5 6-387-16,1 7-129 15,-4-1-516-15,6 5-387 16,-6-2-129-16,5-1-129 16,-1-4-258-16,0 1 129 15,1-5-645-15,-2-3 129 16,2 1-387-16,-4-9-129 15,4-1-129-15,-4-6-387 16,4-6-645-16,-3-1-2064 16,-3-19 388-16</inkml:trace>
  <inkml:trace contextRef="#ctx0" brushRef="#br0" timeOffset="1456.0827">1443-112 903 0,'0'30'3870'0,"0"-6"-1677"16,0 5 0-16,0 7-387 15,0 4-387-15,2 8-258 16,-2-3-387-16,3 9-258 15,-3-7 0-15,3 4-129 16,-2-3-258-16,2-1 0 16,2-8 0-16,-4 2-258 15,6-9-129-15,-7-3-258 16,6-1-516-16,-6-6-1032 15,1-3-2064-15,7 12-387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28T22:10:56.606"/>
    </inkml:context>
    <inkml:brush xml:id="br0">
      <inkml:brushProperty name="width" value="0.10583" units="cm"/>
      <inkml:brushProperty name="height" value="0.10583" units="cm"/>
      <inkml:brushProperty name="color" value="#0070C0"/>
      <inkml:brushProperty name="fitToCurve" value="1"/>
    </inkml:brush>
  </inkml:definitions>
  <inkml:trace contextRef="#ctx0" brushRef="#br0">318-9 3483 0,'0'0'4257'16,"0"0"-2193"-16,0 0-516 15,0 0 0-15,0 0-129 16,0 0-258-16,0 0-129 16,12 0-387-16,-12 0 0 15,0 0-258-15,0 0 129 16,0 0-258-16,0 0-129 15,0 0 129-15,0 0-258 16,0 0 129-16,0 0-129 16,0 0 129-16,0 0-129 15,0 0 129-15,0 0-129 0,0 0 129 16,0 0-129-16,0 0 129 15,0 0-129-15,0 0 129 16,0 0-129-16,0 0 0 16,0 0 129-16,0 0-129 15,0 0 129-15,3 9-129 16,-3-9 0-16,10 22 129 15,-10-22-129-15,17 25 0 16,-8-2 258-16,3-5-258 16,2 5 129-16,0 2-129 15,1-2 258-15,0 1-258 16,-1-1 258-16,3 3-129 15,-3-8 0-15,1 7-129 0,-6-4 258 16,2 2-129-16,-5 4 0 16,3 3 0-1,-4 6-129-15,-2 1 129 16,-3 5 0-16,2 1 0 0,-2-4 0 15,0 4 0-15,0 1-129 16,-2 0 129-16,-6-1 0 16,-2 5 0-16,-6 1-129 15,-1-1 129-15,-4 2-129 16,1 0 129-16,-6-3-129 15,3 2 0-15,0-5 258 16,3 2-258-16,0 1 129 0,3 3-129 16,3-2 0-1,1 0 0-15,3-3 129 16,4-2-129-16,2-5 0 15,2 0 129-15,2-7-129 16,0-3 0-16,8-3 129 0,2-2 129 16,3 1-258-16,4-2 129 15,1 0 0-15,4-1-129 16,2 0 129-16,5 5 0 15,-3-6 0-15,3 6-129 16,-4-1 129-16,0 5 0 16,-4 2-129-16,-4 1 129 15,-5 8-129-15,-6-4 129 16,0 7 0-16,-4 3-129 15,-2 1 0-15,0-3 0 16,-3 3 0-16,-5-5 0 16,1-6 0-16,-3-1 0 0,0-5 0 15,0-6 0-15,0-7 0 16,-3-1 129-16,13-17-129 15,-21 18 0-15,21-18 0 16,-28 11 0-16,11-11 0 16,2 2 0-16,15-2 0 15,-29 18-129-15,29-18 129 16,-28 34 0-16,16-9-129 15,4 11 258-15,2 8-129 16,2 6 0-16,2 6 0 16,2 5 0-16,0 7 0 15,0 6 129-15,3 6-129 16,3 2 129-16,-3-2-129 0,7 5 0 15,-9-2 0-15,5-3 0 16,-4-3 0-16,1-9 129 16,-3-11-129-1,3-2 0-15,-2-11 0 0,-1-6 0 16,0-4 129-16,0-3-129 15,0-6-129-15,0-3 129 16,0-2 0-16,0-20 0 16,-1 25-129-16,1-25 129 15,0 0-129-15,0 0 129 16,0 0-129-16,0 0 129 15,-25-18-129-15,13-2 129 16,0-5-129-16,-5-4 129 0,2-3 0 16,-4-4-129-1,2 1 129-15,-1-2 0 16,-4 1 129-16,2 1-258 15,2 2 258-15,1 3-129 0,-1 5 0 16,1 0 129-16,3 1-129 16,0 5 0-16,14 19 0 15,-15-27 129-15,15 27-129 16,-12-18 129-16,12 18 0 15,0 0-129-15,-10-19 129 16,10 19-129-16,0 0 0 16,0 0 0-16,0 0 129 15,0 0-129-15,0 0 0 16,0 0 0-16,0 9 0 15,0 9 0-15,11 3 0 16,0 8 0-16,1 6 0 16,2 1 0-16,3 6 0 0,0-2 0 15,-2 7 0-15,3-2 0 16,-5-1 0-16,4 1 0 15,0-1 0-15,-4-2 129 16,0-1-258-16,0-5 258 16,-2-9-258-16,-5-4 129 15,2-5 0-15,-8-18 0 16,9 19 0-16,-9-19 0 15,0 0 129-15,0 0-129 16,8-10 0-16,-7-6 0 16,1-9 0-16,-1-6 0 15,1-3 0-15,3-7 0 16,-2-3 0-16,3-5-129 0,0 1 129 15,-1-5-129-15,4 2 258 16,-3 1-129-16,8 0 0 16,0 5 129-1,-2 2-129-15,3 1 0 0,-1 4 129 16,3 7 0-16,0 4-129 15,-5 2 0-15,-1 5 0 16,-2 3 0-16,-9 17 0 16,15-24 0-16,-15 24 0 15,0 0 0-15,16-14-129 16,-16 14 129-16,0 0 0 15,0 0 0-15,0 0 0 0,0 0 0 16,0 0 0-16,0 0 0 16,18-4-129-1,-18 4 129-15,0 0 0 16,0 0 0-16,0 0 0 15,0 0 0-15,20-10 0 0,-20 10 0 16,0 0 0-16,17-15 0 16,-17 15 0-16,0 0 0 15,23-18 0-15,-23 18-129 16,15-18 129-16,-15 18 129 15,16-21-129-15,-16 21-129 16,12-23 129-16,-12 23 129 16,11-21-258-16,-11 21 129 15,7-18 0-15,-7 18 0 16,0 0 0-16,0 0 0 15,0 0 0-15,0 0 0 16,0 0-129-16,0 0 129 0,0 0 0 16,0 0 0-16,0 0 0 15,0 0 0-15,0 0 0 16,0 0 0-16,0 0 0 15,0 0 0-15,-10 15 0 16,10-15 0-16,-16 28 0 16,5-13-129-16,1 6 129 15,-3-3 0-15,1 3-129 16,-3 2 129-16,-2 2 0 15,3-4 0-15,-3 1 0 16,3-2-129-16,1-1 129 16,-3 3 0-16,-2-3-129 15,3-6 129-15,-2 4-129 0,17-17 0 16,-31 26 0-16,31-26 0 15,-29 24 129-15,29-24-129 16,-22 18 129 0,22-18-129-16,0 0 129 0,-18 18 0 15,18-18 0-15,0 0-129 16,0 0 129-16,0 0 0 15,-17 8 0-15,17-8 129 16,0 0-129-16,0 0 0 16,-11-9 0-16,11 9 129 15,-7-17-129-15,7 17 129 16,-13-29-129-16,7 8 0 15,-2 1 129-15,-1-4-129 0,0-2 0 16,0 0 0 0,-2-1 0-16,0 0 0 15,1 8 0-15,-1-1 0 16,0 6 0-16,11 14 0 0,-17-18 0 15,17 18 0-15,0 0 0 16,-20-12 0-16,20 12 0 16,0 0 0-16,-18-4 0 15,18 4 0-15,0 0 0 16,-22-6 0-16,22 6 0 15,0 0 0-15,0 0 129 16,-15-7-129-16,15 7 0 16,0 0 0-16,0 0 0 15,0 0 0-15,0 0 0 16,0 0 0-16,0 0-129 15,0 10 129-15,0-10 129 16,3 22-129-16,6-5 0 0,2 2 0 16,3 5 0-16,3 2 129 15,1 3-129-15,2-4 0 16,0 1 0-16,0-2-129 15,-2 2 129-15,-1-1 0 16,3 2 0-16,-4 2-129 16,-4-3 258-16,-3 1-258 15,-1-2 129-15,-5-4 0 16,0-1-129-16,0-4 129 15,-3-16 0-15,0 18 0 16,0-18-129-16,0 0 129 16,0 0 0-16,0 0 0 15,0 0 0-15,0 0 0 0,0 0 0 16,-15-9-129-16,1-9 129 15,-3 0 0-15,-1-7 0 16,-4-4 129 0,-1-3-258-16,-5-9 258 0,4-5-129 15,-4-3 0-15,5 4 0 16,-1-3 129-16,2 1-129 15,1 4 0-15,4 10 0 16,3 4 0-16,3 11 0 16,11 18 129-16,-17-24-129 15,17 24 0-15,0 0 0 16,0 0 0-16,-1 24-129 0,1-2 129 15,9 0 0-15,5 11 0 16,3 2 0 0,3 5 0-16,1 1 0 15,1 2 0-15,2 1 0 0,-4 0-129 16,-3 1 129-16,0-6 0 15,-3-5 0-15,-3-3-129 16,-4-6 129-16,-1-6 0 16,-6-19 0-16,2 18 0 15,-2-18 0-15,0 0 0 16,0 0 0-16,-11-7 0 15,-4-11-129-15,2-5 129 16,0-4 129-16,-4-2-129 16,-2-1 0-16,4-2 129 15,-2 0-129-15,3 4 129 16,1 6-129-16,2 2 0 15,-1 5 0-15,1-1 0 0,11 16 0 16,-16-18 129-16,16 18-129 16,0 0 0-16,0 0 0 15,0 0 129-15,0 0-129 16,0 0 0-16,0 14 0 15,13 4-129-15,1 2 129 16,2 5 0-16,4 1 0 16,5 2-129-16,-4 3 129 15,-1-5 0-15,-1-1 0 16,-1-1 0-16,-4-3 0 15,0-3 0-15,-2-2-129 16,-12-16 129-16,12 18 0 16,-12-18 0-16,0 0 0 0,0 0-129 15,17 0 129-15,-17 0 0 16,6-16 0-16,-6 16 0 15,10-27 0-15,-3 8 0 16,2-3 0-16,1-2 129 16,2-5-129-16,0-3 0 15,5-4 129-15,3 0-129 16,3 5 0-16,2-4 0 15,-2 4-129-15,3 0 0 16,1 11-516-16,-7-14-516 16,16 15-3612-16,-13-1-516 15,-5 2-258-15,-1 4-387 16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28T22:11:21.712"/>
    </inkml:context>
    <inkml:brush xml:id="br0">
      <inkml:brushProperty name="width" value="0.10583" units="cm"/>
      <inkml:brushProperty name="height" value="0.10583" units="cm"/>
      <inkml:brushProperty name="color" value="#00B050"/>
      <inkml:brushProperty name="fitToCurve" value="1"/>
    </inkml:brush>
  </inkml:definitions>
  <inkml:trace contextRef="#ctx0" brushRef="#br0">279 1192 1677 0,'-16'-2'3225'15,"16"2"-387"-15,0 0-645 16,0 0-387-16,-27 0-387 15,27 0-258-15,0 0-258 16,0 0-129-16,-23 0 0 16,23 0-258-16,0 0-129 15,-18 0 0-15,18 0 129 16,-15-3-129-16,15 3-129 0,-19-10-129 15,19 10 129 1,-18-8 0-16,18 8-129 16,-20-11 0-16,20 11 129 15,-19-14-129-15,19 14 129 0,-15-24-129 16,6 5 0-16,3 5 0 15,-3-9 129-15,4 5-129 16,-1-7 0-16,1 8 129 16,-2-5-129-16,3 5 0 15,-3-1 0-15,2 0 0 16,-1 3 0-16,1-3-129 15,1-3 129-15,2 0-129 16,-2-2 129-16,2-4-129 16,1 1 129-16,1-1-129 15,0 0 129-15,0-2-129 16,0 1 129-16,1-1-129 15,5 2 129-15,-1 3-129 0,3-1 0 16,1 4 129-16,2-1-129 16,-2 1 129-16,2 2 0 15,-11 19 0-15,23-32-129 16,-10 14 258-16,1-2-258 15,3 1 258-15,-3-3-258 16,6 1 387-16,1-4-258 16,4 0 0-16,1-2-129 15,2 2 258-15,-1 0-129 16,2 0-129-16,-3 2 129 15,2 1-129-15,-3 5 129 16,-1 2-129-16,-2 3 129 0,-1 1-129 16,-2 1 129-16,0 0-129 15,0 2 0-15,4-3 0 16,0 0 129-1,3 0-129-15,-3 2 129 0,5 0-129 16,-2 4 129-16,0-4-129 16,1 8 0-16,-5 1 129 15,-1 0-129-15,-1 0 0 16,0 0 0-16,-1 5 0 15,1-5 129-15,-2 2-129 16,1 3 0-16,2 2 0 16,-1-3 0-16,0 3 0 15,0 0 129-15,-2 5-129 0,-1-1 0 16,2-2 0-16,-1 3 0 15,-1 1 0 1,-17-13 0-16,31 23 0 16,-31-23 0-16,24 29 0 0,-12-12-129 15,1 1 258-15,-6 3-129 16,3 0 0-16,-1 0 0 15,-2 1 0-15,1-1 0 16,1 2 0-16,-4 1 0 16,1-3 0-16,-1-1 129 15,1 1-129-15,-3-2 0 16,3 1 0-16,-3 3-129 15,0-3 129-15,2 2 0 16,-4-3 0-16,1 2 0 16,1 0 0-16,-3 3-129 15,3-8 129-15,-3 2 129 16,0-1-129-16,0 1 0 0,0-1 0 15,0-17 0-15,0 27 0 16,0-27 0-16,-5 32 0 16,2-14 0-16,2-2 0 15,-5 0 0-15,1 4 0 16,-3 3 0-16,2-3 0 15,0 0 0-15,-2 1 0 16,2-3-129-16,0-3 129 16,6-15 0-16,-15 28 0 15,15-28 0-15,-14 15 0 16,14-15 0-16,-20 18 0 15,20-18 0-15,-25 18 0 16,25-18 0-16,-24 18 0 0,24-18 0 16,-26 24 0-16,26-24 0 15,-23 18 0-15,23-18 129 16,-23 19-258-16,23-19 129 15,-25 18 0-15,25-18 0 16,-24 14 0-16,24-14 0 16,-26 11 0-16,26-11 0 15,-23 11 129-15,23-11-129 16,-27 8 129-16,27-8-129 15,-26 13 0-15,26-13 0 16,-29 12 0-16,29-12 0 16,-29 17 0-16,29-17 0 15,-28 10 0-15,28-10 0 0,-26 11 129 16,26-11-129-16,-26 7 0 15,26-7 0 1,-29 8-129-16,11-4 129 16,1 2 0-16,-2-4 0 0,3 1-129 15,-3 0 129-15,2-2 0 16,-1-1 0-16,-1 3 0 15,19-3 0-15,-30 6 0 16,13-5 0-16,-2-1-129 16,4 1 129-16,-3-1 0 15,18 0 0-15,-31 3 0 16,31-3 0-16,-29 0-129 0,29 0 129 15,-31 0-258 1,14 0 0-16,-4-1-129 16,2 1-387-16,-10-13-258 15,29 13-1161-15,-46-15-2838 16,25-11-387-16,-2-12-516 0,7-12 775 15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28T22:11:22.910"/>
    </inkml:context>
    <inkml:brush xml:id="br0">
      <inkml:brushProperty name="width" value="0.10583" units="cm"/>
      <inkml:brushProperty name="height" value="0.10583" units="cm"/>
      <inkml:brushProperty name="color" value="#00B050"/>
      <inkml:brushProperty name="fitToCurve" value="1"/>
    </inkml:brush>
  </inkml:definitions>
  <inkml:trace contextRef="#ctx0" brushRef="#br0">12 21 774 0,'-13'-19'3483'0,"13"19"-516"16,0 0-774-16,0 0-258 16,0 0-258-16,9-6-258 15,-9 6-387-15,0 0 0 16,0 0-258-16,0 0 0 15,0 0 0-15,0 0-258 0,0 0 0 16,0 0-129-16,0 0 0 16,0 15-258-16,0-15 129 15,4 27-258-15,-3-8 129 16,1-1-258-16,1 7 129 15,-2 0 0-15,-1 0 0 16,2 0 0-16,-2 2 0 16,0-2 0-16,0-2-129 15,0-2 129-15,0-3 0 16,0 0-129-16,0-18 129 15,0 23 0-15,0-23 0 16,0 0 0-16,0 20 0 16,0-20 0-16,0 0 0 0,0 20 0 15,0-20 0-15,0 17 0 16,0-17 0-16,1 19 0 15,-1-19 0 1,0 18-129-16,0-18 129 0,0 16 0 16,0-16-129-16,0 0 129 15,0 21-387-15,0-21 258 16,0 0-129-16,0 16 129 15,0-16-258-15,0 0 129 16,0 23 129-16,0-23-129 16,0 0 129-16,-1 17-129 15,1-17 0-15,0 0 0 0,0 0-258 16,0 0-387-16,-2 20-645 15,2-20-1419 1,0 0-1419-16,0 0-387 16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28T22:11:30.226"/>
    </inkml:context>
    <inkml:brush xml:id="br0">
      <inkml:brushProperty name="width" value="0.10583" units="cm"/>
      <inkml:brushProperty name="height" value="0.10583" units="cm"/>
      <inkml:brushProperty name="color" value="#00B050"/>
      <inkml:brushProperty name="fitToCurve" value="1"/>
    </inkml:brush>
  </inkml:definitions>
  <inkml:trace contextRef="#ctx0" brushRef="#br0">142 730 129 0,'0'0'774'0,"0"0"0"16,0 0 129-16,0 0 129 15,0 0 129-15,0 0 129 16,0 0 258-16,-15 0-129 15,15 0-129-15,0 0 129 16,0 0-645-16,0 0 129 16,0 0-258-16,0 0-258 0,0 0 258 15,0 0-387-15,0 0 129 16,-14 17 0-16,14-17 129 15,0 0-129-15,0 0-129 16,0 0 129-16,-6 20-129 16,6-20 258-16,0 0-258 15,0 0 129-15,-5 24-129 16,5-24 0-16,-6 17 0 15,6-17 0-15,-5 20-129 16,5-20 129-16,-4 25-129 16,4-25 0-16,-5 26 0 15,5-26-129-15,0 29 129 16,0-29-129-16,0 29 129 15,0-29 0-15,0 30 0 16,0-30-129-16,0 26 129 16,0-26 0-16,5 30 129 15,-5-30-129-15,12 32 0 0,-12-32 0 16,17 34 0-16,-8-18 0 15,-9-16 0-15,22 29-129 16,-7-13 129-16,-15-16 0 16,23 30 0-16,-11-16-129 15,-12-14 129-15,28 29-129 16,-14-15 0-16,-14-14 0 15,27 26 129-15,-8-12-129 16,1-7 129-16,0 1-129 16,1-1 129-16,1-3 0 15,-1 3 0-15,4-5-129 16,-1 3 129-16,-2-1-129 15,-1-2 129-15,2-1 0 0,-1-1 0 16,-1 0 129-16,1 0-258 16,-2 0 129-16,0 0 0 15,0-4 0-15,-2-2 0 16,-1-3-129-16,-2 3 129 15,2-2-129-15,2-2 129 16,-3-4 0-16,7 2-129 16,-3-2 129-16,2-3 0 15,-5 2 0-15,6-1 0 16,-2-4 0-16,1 2 129 15,-2 0-129-15,0-1 0 16,0 0 129-16,3 0-129 16,-2 0 0-16,2 1-129 0,-3 3 129 15,-3-3 0-15,-2 0-129 16,-1 1 129-1,-14 17-129-15,20-32 129 16,-12 15 0-16,1-1-129 0,-4-3 129 16,4 2 0-16,-2-3 0 15,1 2 0-15,1-3-129 16,0 3 129-16,-1-3-129 15,0 5 129-15,1-1-129 16,-1-1 0-16,-4 1 0 16,2-2 0-16,-2-1 0 15,0 2 0-15,-4-2 129 16,0-1-129-16,0 0 0 15,-3 1 129-15,-3 0-129 16,-2-2 0-16,1 1 0 16,-3-4 129-16,0-1-129 15,0 2 0-15,1-4 0 0,3 4 0 16,-3 2 129-16,1 1-129 15,-1 2 0-15,3 3 129 16,-2 1-129-16,8 17 0 16,-17-26 129-16,17 26-129 15,-20-28 0-15,20 28 0 16,-24-31 0-16,8 13 0 15,4 3 0-15,-2-2 0 16,-3 4 0-16,17 13 0 16,-29-25 0-16,29 25 0 15,-27-16 0-15,27 16 0 16,-26-9 0-16,26 9 0 0,-28-9 129 15,11 7-129-15,17 2 0 16,-32-5 0-16,10 3 0 16,1 1 0-16,-1 1 0 15,-5 0-129-15,2 0 129 16,1 0 0-16,-2 3 0 15,3 0 0-15,1 3 0 16,-1 5 0-16,3 1-129 16,-3-1 129-16,3 1 0 15,-1 1 0-15,-1 0 0 16,-1 3 0-16,-3 0-129 15,2-1 129-15,-4 2 0 16,2-2 0-16,0 2-129 0,0-3 129 16,1 2-129-16,-1 1 0 15,6-5 129-15,0 5 0 16,2-6 0-1,2 6 0-15,-1-3 0 0,5 2 0 16,0 2 0-16,1-4-129 16,-3 4 129-16,14-18-129 15,-24 36 0-15,12-18 0 16,-4 4 129-16,-1 3-129 15,5 3 0-15,0 2 0 16,4 5 0-16,3 4-129 16,5 5 0-16,0-3-258 15,7 9-387-15,-4-15-516 0,20 25-903 16,-23-17-2967-1,10 1-387-15,-7-5-129 16</inkml:trace>
  <inkml:trace contextRef="#ctx0" brushRef="#br0">-1287 1025 1419 0,'0'0'1677'16,"0"0"-516"-16,0 0 129 16,0 0 0-16,-17 0 0 15,17 0-258-15,0 0 0 16,0 0 0-16,0 0-129 15,0 0-129-15,0 0-258 16,0 0 129-16,0 0-129 16,0 0 0-16,0 0-129 15,0 0 0-15,0 0 0 0,-13 18 0 16,13-18-129-16,0 0 0 15,0 0 0 1,0 0 0-16,0 19 0 16,0-19 0-16,0 18 0 0,0-18 0 15,0 19-129-15,0-19 0 16,9 22 129-16,-9-22-129 15,9 20 0-15,-9-20 0 16,11 21 0-16,-11-21 0 16,14 23 0-16,-14-23 0 15,12 22 0-15,-12-22 0 16,15 23 0-16,-15-23 129 15,17 20-129-15,-17-20 0 16,20 24 129-16,-20-24 0 16,22 24-129-16,-22-24 258 15,26 22-258-15,-26-22 0 16,24 18 129-16,-24-18-129 0,26 19 0 15,-26-19 129-15,23 21-129 16,-23-21 0-16,20 14 0 16,-20-14 129-16,20 18-129 15,-20-18 0-15,20 10 0 16,-20-10 0-16,22 12 0 15,-22-12-129-15,20 5 258 16,-20-5-258-16,21 6 129 16,-21-6 0-16,20 8-129 15,-20-8 0-15,20 6 129 16,-20-6-129-16,26 13 0 15,-7-7 129-15,-4 0 0 16,5 1-129-16,0-2 129 0,0 1 0 16,1 1-129-16,4-3 129 15,-7-4-129-15,2 1 0 16,0-1 129-16,0 2-129 15,-2-2 0-15,2 0 0 16,0-3 129-16,0-3-129 16,-1 1 129-16,2-2-129 15,-1 0 129-15,3-3 0 16,0-2-129-16,0 5 129 15,2-5 0-15,1 1 0 16,0-2-129-16,-3 1 129 16,1-1 0-16,1 1-129 15,-3-5 129-15,-1 2-129 0,2-5 0 16,-6 2 0-16,3-4 129 15,-2 4-129 1,1-6 0-16,-2 4 0 16,-2-4 129-16,0 2-129 0,-1 4 0 15,1-4 0-15,-2 6 0 16,-1-3 0-16,-1 3 0 15,-1-1 129-15,-10 17-129 16,19-26 0-16,-10 9 0 16,-9 17 0-16,17-32 0 15,-9 14 129-15,-1 2-129 16,1-4 129-16,-3-2-129 0,-1 1 129 15,1-1-129 1,-4 0 129-16,2-5-129 16,-1 4 129-16,-2-2-129 15,0 0 0-15,0 2 0 0,-6 0 129 16,1 0-258-16,-1 3 258 15,0 0-129-15,-2 2 0 16,-1 0 0-16,0 2 0 16,0 0 0-16,-2-3 129 15,-3 3-129-15,0-4-129 16,-4 4 258-16,2-4-258 15,-3 4 258-15,0-2-129 16,-2 2 0-16,-1 0 0 16,1 2 0-16,-2 3 0 15,3-2 0-15,0 1 0 16,3 5 0-16,-2 0 0 15,19 7 0-15,-29-11 0 0,12 6 0 16,17 5 0-16,-26-8-129 16,9 7 258-16,1-4-129 15,0 4 0-15,-2-2 0 16,-2 0 0-16,1-3 0 15,-1 6 0-15,2-5 0 16,1 3 0-16,17 2 0 16,-30-8 0-16,30 8 0 15,-30-7 0-15,30 7 0 16,-24-3 0-16,24 3 0 15,-23 0-129-15,23 0 129 16,-20 0 0-16,20 0 0 16,-20 0 0-16,20 0 0 0,-22 3 0 15,22-3 0-15,-21 4 0 16,21-4-129-1,-26 6 129-15,9-5 0 16,17-1 0-16,-31 11 0 0,14-4-129 16,-1 0 129-16,0 6 0 15,1-3-129-15,1-1 129 16,16-9 0-16,-26 18 0 15,26-18 0-15,-15 16-129 16,15-16 129-16,0 0 0 16,-23 20 0-16,23-20 0 15,-17 19 0-15,17-19 0 16,-20 28-129-16,20-28 129 15,-23 22 0-15,23-22 0 16,-23 24 0-16,23-24 0 16,-22 22 0-16,22-22-129 15,-19 19 258-15,19-19-129 0,-17 24 0 16,17-24 0-16,-17 21 0 15,17-21 0-15,-19 17 0 16,19-17 0-16,-17 22 0 16,17-22 0-16,-13 19-129 15,13-19 258-15,-14 22-129 16,14-22 0-16,-11 21 129 15,11-21-129-15,-4 22 0 16,4-22 0-16,-8 16 129 16,8-16-258-16,-5 23 258 15,5-23-258-15,-6 23 129 16,6-23 0-16,-9 25 0 15,9-25-129-15,-11 20 129 0,11-20 0 16,-9 18 0-16,9-18 0 16,-11 18 0-16,11-18-129 15,0 0 258-15,-9 23-129 16,9-23-129-16,-3 21 129 15,3-21 0-15,0 24 0 16,0-8-129-16,0 3 0 16,1 4-129-16,6-1 0 15,-1 8-129-15,0-3-129 16,6 15-516-16,-12-25-1419 15,8 21-2838-15,-4-4-258 16,4 3-258-16,-6-1 130 16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28T22:11:33.754"/>
    </inkml:context>
    <inkml:brush xml:id="br0">
      <inkml:brushProperty name="width" value="0.10583" units="cm"/>
      <inkml:brushProperty name="height" value="0.10583" units="cm"/>
      <inkml:brushProperty name="color" value="#00B050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FF0000"/>
      <inkml:brushProperty name="fitToCurve" value="1"/>
    </inkml:brush>
  </inkml:definitions>
  <inkml:trace contextRef="#ctx0" brushRef="#br0">-2411 112 3096 0,'0'0'4644'0,"0"0"-1548"16,0 0-645-16,0 0-258 16,0 0-516-16,-15 0-258 15,15 0-516-15,0 0-129 0,0 0-129 16,0 0-129-16,0 0 0 15,0 0-258 1,0 0 0-16,0 0-129 16,0 0 129-16,0 0-129 0,0 0 129 15,-2-11-129-15,2 11 0 16,0 0 0-16,0-18-129 15,0 18 129-15,0 0-129 16,3-18 0-16,-3 18 0 16,0 0 0-16,0 0 0 15,20-17 0-15,-20 17 0 16,0 0 0-16,20-11 0 15,-20 11 0-15,0 0-129 16,23-1 129-16,-23 1 129 16,17 0-129-16,-17 0 0 15,17 1 0-15,-17-1-129 16,0 0 129-16,21 17 0 0,-21-17 0 15,0 0-129-15,16 21 129 16,-16-21 0-16,9 19 0 16,-9-19 0-16,5 29 0 15,-5-11 0-15,0 2 0 16,0 3 0-16,0 2 0 15,-5-4 0-15,0 2-129 16,-1 1 129-16,-3-6 0 16,1 1 129-16,8-19-129 15,-15 28 0-15,15-28 0 16,-18 25 0-16,18-25-129 15,-20 22 129-15,20-22 0 0,-20 20 0 16,20-20 0 0,-20 18 0-16,20-18 0 0,-20 17 0 15,20-17 0-15,-22 13 0 16,22-13 129-16,-18 7-129 15,18-7 0-15,-20 7 0 16,20-7 0-16,-18 4 0 16,18-4 0-16,0 0 129 15,-17 0-258-15,17 0 258 16,0 0-129-16,0 0 0 15,0 0 0-15,0 0 0 16,0 0 0-16,0 0 0 16,0 0 0-16,0 0 0 0,0 0 129 15,0 0-129-15,0 0 129 16,0 0-129-16,0 0 129 15,0 0 0-15,0 0-129 16,0 0 129-16,0 0-129 16,10 0 129-16,-10 0-129 15,20 0 258-15,-20 0-129 16,23-5-129-16,-23 5 129 15,28-1 0-15,-28 1-129 16,26-6 0-16,-26 6 0 16,29-3-129-16,-12 3 129 15,2 0 0-15,-1 0 0 16,0 0 0-16,5 0 129 15,-1 2-129-15,-1 0 0 0,1 3 129 16,-1-4-258 0,-1 0 129-16,-1 3 0 15,-2-1 0-15,-17-3-129 0,26 4-129 16,-26-4-387-16,17 0-774 15,1 0-3612-15,-18 0-129 16,0 0-387-16,20 0-258 16</inkml:trace>
  <inkml:trace contextRef="#ctx0" brushRef="#br0" timeOffset="1430.0818">-1182-167 903 0,'7'9'2709'0,"-4"13"516"15,-3-22-516-15,0 26 129 0,0-26-516 16,0 25-129-16,0-25-387 15,-7 18-516-15,7-18-387 16,0 0-129-16,0 0 0 16,-3 17-258-16,3-17-129 15,0 0 0-15,0 0 0 16,0 0 129-16,2-13-258 15,-2 13 0-15,0 0 0 0,15-14-129 16,-15 14-129 0,0 0 129-16,19-11-129 15,-19 11 0-15,0 0 0 16,20-4 0-16,-20 4 0 0,16 0 0 15,-16 0 129-15,0 0-129 16,22-3 0-16,-22 3 0 16,0 0 0-16,18 0 0 15,-18 0 129-15,0 0-129 16,14 20-129-16,-14-20 129 15,8 29-129-15,-7-14 129 16,1 5-129-16,-2-1 129 16,0 2-129-16,0 1 129 15,0 2 0-15,-5-1 0 16,-1 2 0-16,-3 0-129 15,1 1 129-15,-5-2-129 16,2 1 258-16,-3-5-258 0,0 3 129 16,0-2-129-16,14-21 129 15,-26 30 0-15,26-30 0 16,-24 24-129-16,24-24 129 15,-22 25-129-15,22-25 129 16,-21 19 0-16,21-19-129 16,-19 18 129-16,19-18 0 15,0 0 0-15,-18 16 0 16,18-16 0-16,0 0 129 15,0 0-129-15,0 0 0 16,0 0 0-16,0 0 129 16,0 0 0-16,-6-13-129 15,6 13 129-15,0 0 0 0,0-21 0 16,0 21 0-16,0 0 0 15,15-22 0-15,-15 22 0 16,14-21 0 0,-14 21 0-16,20-15 0 0,-20 15 0 15,24-13-129-15,-24 13 0 16,27-5 129-16,-27 5-129 15,27 0 0-15,-27 0 129 16,29 5-258-16,-29-5 258 16,29 9-129-16,-29-9 0 15,31 8 0-15,-31-8 0 16,29 4 0-16,-29-4 129 15,28 6-129-15,-28-6 0 0,24 0 0 16,-24 0-129 0,27 0 129-16,-27 0 0 15,26-2 0-15,-26 2-129 16,26-8 0-16,-26 8-129 0,21-11 0 15,-21 11-258-15,20-14-516 16,-20-11-1290-16,0 25-2967 16,0-19-129-16,0 19-387 15,0-14 259-15</inkml:trace>
  <inkml:trace contextRef="#ctx0" brushRef="#br1" timeOffset="12497.7148">-2905 471 3483 0,'0'0'3483'0,"0"0"-1548"16,-15-2-387-16,15 2-516 15,0 0 0-15,0 0-129 16,0 0 0-16,0 0 129 15,-17-5-258-15,17 5 129 16,0 0-129-16,0 0 129 16,-20 0-258-16,20 0-129 15,0 0-129-15,-19 0 0 16,19 0-129-16,-16 0 0 15,16 0-129-15,-16-2 0 16,16 2 0-16,0 0 0 16,-18-12 129-16,18 12-129 0,0 0 0 15,-8-22 0-15,8 22 0 16,-1-18-129-16,1 18 129 15,0-16-129 1,0 16 129-16,0-20 0 0,0 20 0 16,0-17 0-16,0 17 0 15,9-18 0-15,-9 18 0 16,17-18-129-16,-17 18 129 15,20-12-129-15,-20 12 0 16,21-7 0-16,-21 7 0 16,23 0 0-16,-23 0 0 15,20 3 0-15,-20-3 0 16,0 0 0-16,25 19 0 0,-25-19 0 15,15 17-129 1,-15-17 129-16,18 16 0 16,-18-16 0-16,17 20 0 15,-17-20 0-15,13 23 0 0,-13-23 0 16,7 28 0-16,-7-11 0 15,0 2 0-15,0-1 0 16,0 3 0-16,-6-3 0 16,-2 0 0-16,2-2 0 15,-1 0 0-15,7-16 0 16,-20 20 0-16,20-20 0 15,-23 13 129-15,23-13-129 16,-26 0 129-16,26 0-129 16,-30-3 129-16,30 3 0 15,-24-24 0-15,12 8-129 16,4 0 129-16,0-1 0 15,2-1-129-15,5 3 258 0,1 15-258 16,0-31 129-16,0 31-129 16,7-27 129-16,-7 27 0 15,19-28 0-15,-19 28-129 16,20-27 129-16,-20 27-129 15,23-19 0-15,-23 19 129 16,21-15-129-16,-21 15 0 16,22-3 0-16,-22 3 0 15,19 0 129-15,-19 0-258 16,17 7 129-16,-17-7 0 15,0 0 0-15,13 25 0 16,-13-25 0-16,1 22-129 0,-1-22 129 16,0 26 0-16,-4-9 0 15,-6-2 0-15,10-15 129 16,-18 25-258-16,18-25 129 15,-22 18 129 1,22-18-258-16,-16 5 129 0,16-5 0 16,0 0 129-16,-20-5-129 15,20 5 0-15,-5-18 0 16,5 18-129-16,-2-18 0 15,2 18-129-15,0-20-516 16,0 20-2193-16,13-5-2064 16,-13 5-258-16,0 0-516 15</inkml:trace>
  <inkml:trace contextRef="#ctx0" brushRef="#br1" timeOffset="14777.8452">-1621 324 2193 0,'-16'-1'3096'16,"16"1"-774"-1,0 0-516-15,-2-24-129 0,2 24-258 16,0 0 129-16,0 0-387 15,0-22 129-15,0 22-387 16,0 0 129-16,0 0-258 16,12-24-129-16,-12 24-129 15,16-18-129-15,-16 18 0 16,20-18-129-16,-20 18 0 15,23-17 0-15,-23 17 0 16,24-9-129-16,-24 9-129 0,20 1 0 16,-20-1 0-1,11 20 0-15,-11-20 0 16,3 30 0-16,-3-12 0 15,0 0 0-15,-6-1 0 0,0-2 0 16,-4 2 0-16,-2-2 0 16,12-15 129-16,-29 25-129 15,12-14 129-15,-1-7 0 16,-1 2 0-16,4-6 0 15,-2-3 129-15,17 3 0 16,-24-22 0-16,14 5 0 16,10 17-129-16,-9-33 0 15,9 33 0-15,0-33 258 16,0 33-387-16,8-25 129 15,-8 25-129-15,21-21 129 16,-21 21-129-16,29-16 0 16,-29 16 0-16,31-6 0 0,-12 5 0 15,-19 1 0-15,27 0 0 16,-27 0 0-1,23 23 0-15,-23-23 0 16,11 25 0-16,-10-10 0 0,-1 3 0 16,0 0 0-16,-9 0 0 15,9-18 129-15,-23 28-129 16,23-28 0-16,-27 15 129 15,10-11-129-15,17-4 0 16,-26-4 0-16,26 4 0 16,-25-23 129-16,19 7-129 15,-2-2 129-15,4 2-129 0,4-2 0 16,0 0 129-16,0 18-129 15,9-25 129-15,5 7-129 16,-14 18 0-16,27-10 129 16,-10 6-129-1,-17 4 0-15,31 0-129 0,-31 0 129 16,26 20 0-16,-17-3 0 15,-4 0 0-15,-5-17 0 16,0 26 0-16,0-26 129 16,-5 25-129-16,5-25 129 15,-20 13-129-15,20-13 0 16,-26 0 0-16,26 0 129 15,-23-9-129-15,23 9-129 0,-18-27 0 16,15 11-129-16,-3-18-645 16,15 13-3483-1,-5-11-774-15,10-3-516 16,0-6-258-16</inkml:trace>
  <inkml:trace contextRef="#ctx0" brushRef="#br1" timeOffset="16355.9355">-456 150 1548 0,'0'25'3225'0,"0"-25"-516"15,0 0-258-15,0 0-387 16,-11 17-258-16,11-17-387 16,0 0-387-16,0 0 129 15,0 0-516-15,-18 0 258 16,18 0-387-16,0 0 0 15,0 0-258-15,0 0 129 16,0 0-129-16,0 0 0 16,-1-17-129-16,1 17 129 15,0 0 129-15,4-20-258 0,-4 20 129 16,19-7-129-16,-19 7 0 15,20-11 0-15,-20 11 129 16,24-1-129-16,-24 1 0 16,20 0 0-16,-20 0-129 15,17 13 129-15,-17-13-129 16,14 26 129-16,-13-8-129 15,-1 1 0-15,0 3 0 16,0-4 129-16,-7 3-129 16,-3-3 0-16,0-3 0 15,10-15 129-15,-30 22-129 16,15-18 129-16,-2-4 0 0,0 0 129 15,17 0 0-15,-26-23 0 16,19 6 0-16,-1-5-129 16,6 0 129-16,1-3-129 15,1 2 129 1,4 3-258-16,6 2 129 0,-10 18-129 15,27-29 129-15,-27 29-129 16,31-19 0-16,-14 13 0 16,1 1 0-16,-18 5 129 15,31-5-129-15,-31 5 0 16,23 0 0-16,-23 0 129 15,18 9-258-15,-18-9 258 16,3 29-258-16,-3-10 258 0,-1 1-258 16,-7 4 129-16,-2 0 0 15,-4 1 0-15,-3-6 0 16,0-2-129-1,2-6 129-15,-2-7 0 0,1-4 0 16,16 0 0-16,-27-8 0 16,16-10 129-16,3-6-129 15,2-2 129-15,5-3-129 16,1-3 129-16,1 0 0 15,11-2-129-15,2 2 129 16,3 1-129-16,5 5 129 16,-1-2-129-16,2 6 129 15,2 4-129-15,-4 7 0 0,-2 2 129 16,-3 9-129-1,-16 0 0-15,27 9 0 16,-20 10-129-16,-5-1 129 16,-2 3 0-16,0 1-129 0,-6 2 129 15,-4-3 0-15,-2-5 129 16,12-16-129-16,-24 24 0 15,24-24 129-15,-25 7-129 16,25-7 0-16,-18 0-129 16,18 0 258-16,0 0-387 15,-13-20 258-15,13 20-258 16,0 0-129-16,0 0-387 15,-10-27-2322-15,10 27-2064 16,0 0-645-16,0 0 0 16,0 0 130-16</inkml:trace>
  <inkml:trace contextRef="#ctx0" brushRef="#br0">-8-7 3483 0,'20'5'4902'0,"-20"-5"-129"16,0 0-1161-16,17 0-2838 15,-17 0-258-15,0 0-129 16,0 0-258-16,0 0-129 15,19 21-387-15,-19-21-258 16,0 0-645-16,0 0-774 16,21 14-1290-16,-21-14-1548 15,0 0 387-15</inkml:trace>
  <inkml:trace contextRef="#ctx0" brushRef="#br0">407-52 4773 0,'15'9'5160'15,"-15"-9"-387"-15,0 0-2322 16,23 9-774-16,-23-9-645 15,0 0-387-15,0 0-258 0,17 7-129 16,-17-7-387-16,0 0-129 16,0 0-387-16,0 0-516 15,18 3-1548-15,-18-3-2193 16,0 0-129-16,0 0-258 15</inkml:trace>
  <inkml:trace contextRef="#ctx0" brushRef="#br0">683 44 2322 0,'20'9'2322'0,"-20"-9"-3483"16,0 0-1419-16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4-05-26T16:45:43.203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228 0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0,-228 75 0,228-75 0,0 0 0,0 0 0,0 0 0,0 0 0,0 0 0,0 0 0,0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31T02:52:49.518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0 0 8355,'5'11'-934,"-4"-4"0,4-1 1104,-5-3 0,0 0 1,-1 3-250,-3-1 0,3 0-272,-3-1-45,3-3 306,6 4 0,1-10 0,6-1 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6T16:51:21.833"/>
    </inkml:context>
    <inkml:brush xml:id="br0">
      <inkml:brushProperty name="width" value="0.10583" units="cm"/>
      <inkml:brushProperty name="height" value="0.10583" units="cm"/>
      <inkml:brushProperty name="color" value="#3165BB"/>
      <inkml:brushProperty name="fitToCurve" value="1"/>
    </inkml:brush>
  </inkml:definitions>
  <inkml:trace contextRef="#ctx0" brushRef="#br0">2799 1842 1806,'-8'-33'4128,"5"2"-258,-7 9-1161,10 22-387,-16-34-387,16 34-645,-16-35-129,16 35-258,-16-37-129,16 37-129,-13-33 129,13 33-258,-3-33-129,3 33 129,-1-34-258,1 16 129,0-3 0,0 3 0,0-3-129,3-2 0,-2-3 0,4 4 0,-2-6 0,2 6-129,0-4 129,1-4-129,-1-2 129,3 6-129,-1-9 0,4 4 0,3-3 129,4 1-258,1-4 129,7 6 0,0-2-129,2-2 129,3 1-129,1 0 129,0 1 0,3 2 0,-2-2 0,2-1-129,-1 1 258,-1 3-129,-1-2-129,-1 4 129,1-3 0,-1 5 0,-1-7 0,3 12-129,-3-6 0,0 1 0,1 5 129,3-1 0,-2 3-129,-2 0-129,2 6 129,0 0 0,0 2 0,2 4 129,-2 2-129,2-2-129,-5 6 129,1-1 129,1 2-129,-1 0 0,-1 0 0,2 0 0,-4-5 129,5 5-129,-2-2 0,7 1 0,-3-3 0,1-1 129,4 4-129,-5 0 0,4 1-129,-4 0 258,-1 0 0,0 0-129,-3 0 0,1 5 0,-4 1 0,-3 2 129,-2-5-258,-1 6 129,0-2 0,5 1 0,-2-2-129,-3 2 258,3 3-129,0 2 0,-1-2 0,-1 6 0,-2 0 0,-4 0-129,0 5 129,-2-3 0,1 0 0,-3 3 0,1-3 0,0-4 0,-2 1 0,-11-16 0,24 29 0,-24-29 0,21 31 0,-21-31 0,18 28 0,-18-28 0,16 31 0,-11-14 0,1-1 0,-6-16 0,10 29 0,-10-29 0,11 25 0,-11-25 0,11 20 0,-11-20-129,11 19 129,-11-19 129,12 21-129,-12-21 0,0 0 0,19 24 0,-19-24 0,14 17 129,-14-17-129,0 0-129,21 23 129,-21-23 0,10 22 0,-10-22 0,8 21 0,-8-21 0,3 17 0,-3-17 0,8 19 0,-8-19 0,10 26 0,-6-8 0,-4-18 0,15 36 0,-9-17 0,2 0 0,0-2 0,-3 4 0,3-5 0,-8-16 0,11 30 129,-4-12-129,-2 1 0,-5-19 0,11 33 0,-11-33 0,11 36 0,-3-21 0,-1 4 0,-1-1 0,0-3 0,1 9-129,-1-5 129,2 2-129,-1 3 258,-4-4-258,2 4 129,0 2-129,-4-3 129,6 0 0,-6 2 129,2-3-258,1-1 129,-1 2 0,-2-3 0,-1-4 0,0 3 0,0-2-129,0 2 129,-4-1 0,-1-2 0,-2 2 129,1 1-129,-4 4 0,4-5 0,-4 5 0,4-4 0,-4-1 0,2 1 129,-1 0-129,2-3 0,1 4 0,-5-1 0,1 1 0,-3 8 0,-1-7 0,-1 3 0,2 1 0,-4 1 0,-3-4 129,3 4-129,-1 3 0,-1-9 0,1 11 129,-1-6-129,3-1 0,-3 0 0,1-1 0,2-3 0,-2 4 0,-1 1 0,1-5 0,-6 5 0,2 1 129,-2-3-129,0 3 0,-7 0 0,2-7 0,-1 4 0,1-5 0,3 1 0,-3-1 0,0-1 0,-1 4 129,2-3-129,-1 2 0,-4-2 129,-4 2-258,-3-1 129,-4 2 0,-2-1 0,-4-1 0,4 0 0,-3-5 0,5 1 0,0-5 0,3-4 0,0-3 0,8-3 129,2 0-258,-1 0 129,2-2 0,1-5 0,-2 5 0,6-6 0,-6 4 0,1-3 0,1-2 129,-2-1-129,1-2 0,3 0 0,-4-1 0,-1 0 0,1 0 0,-1-5 129,4 5-129,-5-2 0,3-7 0,0 3-129,3-5 129,-2-1 0,5-2 0,-1 2-129,1-1 129,1 2 0,4 2 0,0-4 129,1 0-129,3 0 0,3-5-129,-3-2 129,2 0 0,-1-6 0,-4-3 0,-3 5 0,-1-2 0,-9-5 0,-2-1 0,-4 1 0,0-5 0,-2 1-129,-1-9 0,8-3 0,2-12-129,15-4-258,6-13 0,10 4-516,6-34-645,34 17-3483,-10-19 0,14 7-387,-7-4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6T16:46:53.507"/>
    </inkml:context>
    <inkml:brush xml:id="br0">
      <inkml:brushProperty name="width" value="0.10583" units="cm"/>
      <inkml:brushProperty name="height" value="0.10583" units="cm"/>
      <inkml:brushProperty name="color" value="#3165BB"/>
      <inkml:brushProperty name="fitToCurve" value="1"/>
    </inkml:brush>
  </inkml:definitions>
  <inkml:trace contextRef="#ctx0" brushRef="#br0">2711 1141 258,'0'0'2193,"0"0"129,0 0 129,-11 23-258,11-23-129,0 0-258,-21 7 0,21-7-645,-11 17 129,11-17-258,-10 21-129,10-2-258,0-19 0,-11 34-129,3-13 129,8 4-387,-1 1 0,1 9 0,0-4 0,9 7 0,-2 0 0,7 6 0,-1-3-129,6 5 129,-3-4 0,7-1 129,-3-4-258,6 1 129,-2-5-129,7-1 129,-1-2-258,2-5 258,2-2-129,8 3 0,-1-2-129,4-1 129,3 1-129,2-2 129,2 1-129,0-1 0,3-4 129,0-1-129,-1-6 0,5 0 129,4-6-129,1-3 0,2-2 129,1 0-129,-1-8 0,-2-2 129,0-3-129,-1-3 129,-8-3 0,2 0-129,-5-5 129,-4 3-129,-2-6 129,-2 4-129,-3 1 129,0-4-129,-5 5 0,1-6 129,-5 1-129,0-2 129,1-1 0,-3-1-129,-4-8 129,3 5-129,-7-10 129,2 2-129,0-2 0,-6-5 129,3-3-129,-2-2 0,-1-1 129,-2-1-129,1-1 0,1-1 258,-4-3-129,4 7 0,-4-4 0,-1 2 0,-1-1 0,-4 0 0,-4 2-129,-2-2 0,-2 4 129,-2-3-258,-7 3 129,-1 1 0,-1 2 0,0 1 0,1 3 0,-1-4 0,6 10 0,-5 0 0,7 0 0,-8 2 0,0 1 129,-5 5-129,0 0 0,-7 4 0,-4-2 0,1 0 0,-7 4 0,4-1 0,0 1 0,0-1 0,3 3 0,-3-2 0,5 2 0,-3 3 129,1 1-129,-3-2 0,-1 5 0,-1 6 0,-1-3 0,-1 2 0,-1 3 0,-1 2 0,-1-4 129,3 5-129,-3-4 0,4-1 0,0 2 0,0-3 0,0 3 0,0 4 0,-2-2 0,1 3-129,-3 3 129,1 0 0,-2 0 0,0 0 0,4 5 0,-4 0 0,1-2 0,-1 5 0,4-1 0,-1 1 0,4-3 129,-1 8-129,1-6 0,-1 1 0,7 4 0,-3 0-129,3-1 129,0 3 0,1 1 0,-3 3 0,2 1 0,2 0-129,-5 1 129,6-1 0,-2 2 0,3-2-129,-1-2 129,0 4 0,0-2 0,0 2 0,0-1 0,-1 10 0,-1-4 0,-2 5 129,1-1-258,0-2 129,-2 2 0,2-2 0,1 1 0,2-7 0,1-2 0,0-1-129,3-1 129,2 1 129,1-1-258,-1 1 129,15-19 0,-22 38 0,12-18 0,-1 5 129,0 1-129,1 6 0,-1 0 0,0 2 0,-2 2 0,2 0 0,-1 6 0,3-1 0,1 6 0,1 3 0,7 5-129,0 0-129,5 9 0,3-6-387,13 14-645,-21-12-3612,21 8-258,-15-13-516,10 2-258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6T16:56:55.30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-3 653 1548,'4'-89'4257,"1"44"387,5 3-387,4 8-2064,-11-16-645,22 17-387,-11-13-258,15 13-258,-3-9 129,14 9-129,-3-5 0,18 9 0,1-4 129,16 7-387,-1-2 129,9 6-258,-3 7 0,-1 4-129,-7 11 0,-8 3-129,-14 18 0,-10 11 0,-15 14 0,-10 9 0,-12 9 0,-5 9 0,-16 7 0,-8 4 0,-10-1-129,-5-1 258,-8-8-258,-6 5 129,-3-11 129,2-4-258,-2-11 258,8-9-258,6-10 258,8-8-258,10-7 258,10-12-129,19-7 0,-8-12 0,13-9-129,12-3 258,12-4-258,8-1 258,2 1-258,6 5 258,6-3-258,-1 16 258,6 1-129,-1 9 0,-2 0 129,0 12-129,2 13 129,3 5-129,-4 8 129,-2 3-258,-8 9 387,-3 1-387,-7 3 258,-4 4-129,-10-7 0,-11 4 129,-9 2-129,0-5 0,-21 0 0,-4 0 0,-14-3 129,-4-5-129,-11-4 0,-11-6 129,-9-8-129,-11-4 0,-1-9 0,-5-10 0,-4-3 0,3-1-129,5-11 258,6-9-258,12 2 129,10-1-129,14 2 0,7-4-129,17 3-387,5-19-645,21 15-2451,6-17-1032,23 6-387,7-11-258</inkml:trace>
  <inkml:trace contextRef="#ctx0" brushRef="#br0">720 269 4902,'-45'0'5418,"24"8"-387,2 10-387,-2-6-2451,8 19-1161,-8-5-387,12 20-129,-9 2 0,5 19-129,-9 12 0,2 18-129,-7 11 129,6 10-258,-5-2 129,0 7-129,1-2 129,2-2-258,-1-10 0,6-12 129,1-14-258,-1-13 129,7-16-129,0-15-258,6-7-129,5-32-258,0 0-645,-21-19-387,23-4-1548,-2-22-1548,-2-6-258,-9-12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6T16:57:30.296"/>
    </inkml:context>
    <inkml:brush xml:id="br0">
      <inkml:brushProperty name="width" value="0.10583" units="cm"/>
      <inkml:brushProperty name="height" value="0.10583" units="cm"/>
      <inkml:brushProperty name="color" value="#177D36"/>
      <inkml:brushProperty name="fitToCurve" value="1"/>
    </inkml:brush>
  </inkml:definitions>
  <inkml:trace contextRef="#ctx0" brushRef="#br0">-4587 1625 516,'-3'22'4128,"3"-2"258,0-20-129,0 0-1806,0 18-903,0-18-774,0 0-129,0 0-516,0 0-129,0 0-129,0 0-645,0 0-258,0 0-1161,0 0-1806,0 0-387,0 0 0</inkml:trace>
  <inkml:trace contextRef="#ctx0" brushRef="#br0" timeOffset="224.0124">-4622 1918 2967,'0'0'4257,"0"0"-258,7 21-1161,-7-21-1032,0 0-1032,0 0-774,5 24-903,-5-24-903,0 0-1935,0 0-516,0 0 129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6T16:56:56.12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1773 1347 129,'0'-26'3741,"12"-5"-258,-12 5-387,0 26-387,-3-45-387,3 45-387,-27-44-387,27 44-516,-45-31-129,18 21-387,-12 5 129,3 5-258,-7 5-129,4 16 0,-5 8 0,7 6-129,-3 7 0,8 9 0,3 0-129,8 4 0,7-2 0,8-1 0,6-2 0,6-11 0,13-5 0,5-15-129,7-9 129,2-9 129,6-4-129,-3-16 0,2-10-129,-2-4 129,-1-10 129,-5-2-129,-3-1 0,-4-1 129,-6-2 0,-4 6 0,-5 1 0,-3 13 0,-5 0 258,0 10-258,0 19 0,0-21 129,0 21-129,0 0 0,0 0-129,0 24 129,0-1-129,6 4 129,4 10-129,0-2 0,-1 6-129,2 1 258,2 2-258,-3-6 0,3 1 0,-4-5-258,4 4-258,-6-15-387,13 15-1419,-20-38-2193,22 22-258,-22-22-387,29 0 129</inkml:trace>
  <inkml:trace contextRef="#ctx0" brushRef="#br0" timeOffset="460.0258">2394 1161 2193,'19'-12'4257,"-11"-8"387,-8 20-516,-20-11-2451,20 11-516,-44 5-129,17 14-258,-8-1-258,3 8 0,-7-2-129,9 5 0,-3-1 129,11 1-258,3-4 0,9 2-129,4-5 129,6 4 0,5-7 0,11 6 0,1 0 0,9 3 0,0-3 129,4 3-258,-7 1 0,-3 2-129,-10 1 129,-7 5-129,-3-5 129,-8 1-129,-16 2 0,-5-5 129,-4-3-258,-3-7 129,4-5-258,-3-13-129,9-2-258,-4-11-258,30 11-645,-32-48-516,32 24-1548,4-14-1161,12-3-387,7-3 387</inkml:trace>
  <inkml:trace contextRef="#ctx0" brushRef="#br0" timeOffset="1043.0596">2437 1400 3483,'57'8'3741,"-40"-5"-645,9 13-258,-26-16-387,37 8-516,-37-8-258,44 0-645,-20-9-387,11-2-129,-3-12 0,10 1-129,-2-5-129,7-4 0,-8-4 129,4 6-129,-6-7 0,-1 6 0,-7 0-129,-2 4 0,-11 0 0,-6-1-129,-10 1 258,0 6 0,-13 3-387,-9 5 258,-9 1 0,-3 11 0,-3 4 0,-3 15 0,-2 3-129,-1 5 0,2 6 258,4 4-258,0 5 0,3-5 0,5 1 129,4 4-129,6-2 0,7 2 129,4-5-129,6 0 129,2-8-129,5 1 129,11-5 0,5-5-129,2-7 129,9-1 0,0-10 0,6-2 0,4 0-129,1-7 129,3-7 0,1-3-129,-1-2 129,-5-2-129,2 2 0,-6 4-129,-6 0 129,-9 2-129,-2 6-258,-20 7-129,16-9-387,-16 9-774,0 0-3096,-16-10-387,-5 10-129,-11 0-387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6T16:47:38.212"/>
    </inkml:context>
    <inkml:brush xml:id="br0">
      <inkml:brushProperty name="width" value="0.10583" units="cm"/>
      <inkml:brushProperty name="height" value="0.10583" units="cm"/>
      <inkml:brushProperty name="color" value="#3165BB"/>
      <inkml:brushProperty name="fitToCurve" value="1"/>
    </inkml:brush>
  </inkml:definitions>
  <inkml:trace contextRef="#ctx0" brushRef="#br0">46 132 2580,'-21'16'4644,"21"-16"-129,0 0-258,-29-7-2193,29 7-645,0-24-516,0 24-129,14-30 129,2 18-258,-8-14 0,13 16-129,-6-9 0,12 12 129,-8-3-258,5 8-129,-3 2-129,-2 2 129,1 13-258,-9 8 0,-8 1-129,-3 9 129,-8 1-129,-8 3 0,-7-3 0,-4-4 129,3-4-129,-3-11 0,6-7 0,2-8 0,19 0 129,-16-34 0,14 7 129,2 1-129,5-2 129,6 4 0,0 3 0,7 7-129,0 2 129,-1 9-129,3 3 129,-1 0-129,-19 0 0,27 29 0,-19-8-129,-8-4-387,5 18-1290,-5-35-2709,-16 36-258,0-29-645,16-7 0</inkml:trace>
  <inkml:trace contextRef="#ctx0" brushRef="#br0" timeOffset="924.0523">2826 77 5934,'23'-5'5031,"-23"5"-645,0 0 0,14-26-3354,-14 26-387,18-9 0,-18 9-258,19 0-129,-19 0 129,0 0-258,22 9 129,-22-9-129,4 22 0,-4-4-129,-5 2 0,-8 1 129,-2 2-129,-5-4 0,-1-2 0,0-7 0,0-1 129,3-9-129,18 0 0,-20-28 129,20 5 0,0-6 258,9 2-258,2-3 129,9 4-129,-4 4 129,8 5-129,-7 8 129,4 4-129,-1 5-129,-1 0 129,-19 0-129,24 27 0,-18-2 0,-4-1 129,-2 4-258,-8 1 258,-7-3-129,-1-1 0,-1-7 0,-1-7 0,18-11-129,-29 0 129,29 0-387,-21-38-903,21 13-3354,0-14-258,15 0-129,-4-6-645</inkml:trace>
  <inkml:trace contextRef="#ctx0" brushRef="#br0" timeOffset="1688.0966">5385 13 5805,'-13'21'5031,"13"-21"-129,-21 15-516,21-15-2451,0 0-1161,0 0-129,0 0-258,16-14-129,-16 14 0,24-28 0,-24 28 0,31-23-129,-31 23 129,28-9-129,-28 9-129,26 2 129,-26-2 0,15 34-129,-15-11 0,0 1 129,-5 0-129,-6 2 0,-6-5 129,1 0-129,-4-9 0,0-7 0,3-5 129,17 0-129,-26-28 0,18 2 0,3 3 0,5-2 0,0 2 129,5 4-129,-5 19 0,19-22 0,-19 22-258,16-7-516,5 9-3999,-21-2 0,2 20-516,-2-20-258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6T16:59:44.739"/>
    </inkml:context>
    <inkml:brush xml:id="br0">
      <inkml:brushProperty name="width" value="0.06667" units="cm"/>
      <inkml:brushProperty name="height" value="0.06667" units="cm"/>
      <inkml:brushProperty name="color" value="#FFC000"/>
      <inkml:brushProperty name="fitToCurve" value="1"/>
    </inkml:brush>
    <inkml:brush xml:id="br1">
      <inkml:brushProperty name="width" value="0.10583" units="cm"/>
      <inkml:brushProperty name="height" value="0.10583" units="cm"/>
      <inkml:brushProperty name="color" value="#FFC000"/>
      <inkml:brushProperty name="fitToCurve" value="1"/>
    </inkml:brush>
  </inkml:definitions>
  <inkml:trace contextRef="#ctx0" brushRef="#br0">-190 1638 774,'-16'72'3999,"16"-38"129,0-9-1161,-1-5-1419,1 2-774,0-22-774,0 22-1161,0-22-1161,0 0-1548,0 0-258</inkml:trace>
  <inkml:trace contextRef="#ctx0" brushRef="#br0" timeOffset="173.0093">-185 1855 1032,'-10'62'4257,"10"-30"258,-9 3-1032,-1-13-1161,10 16-774,-3-16-774,3 0-129,0-3-645,0-19-903,0 25-1032,0-25-1290,0 0-903,0 0-645</inkml:trace>
  <inkml:trace contextRef="#ctx0" brushRef="#br1" timeOffset="90866.1971">-496 4239 1548,'0'17'3483,"0"-17"-516,0 0-774,0 0-258,0 0-258,0 0-258,0 0-129,0 0-387,0 0-258,-3 18 0,3-18-129,0 0-258,0 0 129,0 0-258,0 0 129,18 2-129,-18-2 0,24-2 0,-5-9 129,3 4-129,2-6 0,0 1 0,1-4 0,2 6 0,-6-6 0,5 4-129,-7 1 258,0 2-258,-19 9 0,29-13 0,-29 13 0,16-13 0,-16 13 0,0 0-387,0 0 129,0 0-387,0 0-129,0 0-516,5 10-387,-5-10-516,0 0-1032,-13 16-1032,13-16-387</inkml:trace>
  <inkml:trace contextRef="#ctx0" brushRef="#br1" timeOffset="91360.2255">-428 4157 129,'0'0'3483,"0"0"-387,9-13-903,-9 13-645,0 0 0,0 0-129,0 0-258,24 0-129,-24 0 129,0 0-387,0 0 258,26 10-387,-26-10 0,19 16-129,-19-16 0,24 17-129,-24-17 0,31 12 0,-31-12-258,36 19 0,-17-13 0,3 4 0,-2-3-129,-1 2 0,-19-9 0,29 19-129,-29-19 129,21 13-129,-21-13-129,0 0-516,24 29-258,-24-29-2322,0 0-1161,0 0-387,0 0 0</inkml:trace>
  <inkml:trace contextRef="#ctx0" brushRef="#br1" timeOffset="92369.2831">-1069 4598 1677,'0'0'3870,"0"0"387,-8 14-1935,8-14-387,-14 23-516,12-4-258,2-19-258,-21 29-258,21-29 258,-19 35-387,19-35 0,-19 29-387,19-29 0,-19 24-258,19-24-129,0 0-516,-8 24-645,8-24-903,0 0-2193,0 0-129,0 0-129</inkml:trace>
  <inkml:trace contextRef="#ctx0" brushRef="#br1" timeOffset="92805.3081">-1227 4682 1677,'0'0'3483,"0"0"-1032,0 0-645,0 0 0,0 0-129,11 0-129,-11 0-258,0 0 0,0 0-387,0 0 0,0 0-258,21 8-129,-21-8-129,17 8-129,-17-8 0,24 11-129,-6-11 0,1 7 0,5-2-129,-3 0-258,8 0-129,-11-5-258,14 11-774,-15-11-1677,4 0-1419,2 1-387,-23-1 0</inkml:trace>
  <inkml:trace contextRef="#ctx0" brushRef="#br1" timeOffset="93414.3424">-123 5107 2580,'0'0'4386,"5"11"0,-5-11-1677,-16 18-903,14 2-387,-16-13-516,12 18 129,-13-8-516,8 9 0,-9-11-129,6 11-258,-4-2-129,1-3-258,7 2-258,-8-15-387,18 14-1161,0-22-2193,-21 18-387,21-18-258</inkml:trace>
  <inkml:trace contextRef="#ctx0" brushRef="#br1" timeOffset="93772.3634">-377 5246 1935,'0'0'4386,"3"-15"0,-3 15-1806,0 0-516,0 0-387,0 0-258,0 0-387,21 5-258,-21-5-129,26 2-129,-26-2 129,31 0-387,-15 5-258,1-5-258,4 7-645,-21-7-645,28 5-2580,-28-5-516,12 17-645,-12-17 387</inkml:trace>
  <inkml:trace contextRef="#ctx0" brushRef="#br1" timeOffset="95126.4399">-1041 5409 2580,'0'0'4257,"0"0"129,-12 10-1677,12-10-1032,-19 22-645,13-4-387,6-18-258,-21 32 0,21-32 0,-13 26-129,13-26-129,-10 19 0,10-19-258,0 0-258,-4 16-258,4-16-129,0 0-774,0 0-1032,0 0-1806,0 0-129</inkml:trace>
  <inkml:trace contextRef="#ctx0" brushRef="#br1" timeOffset="95364.4544">-1154 5422 903,'0'0'4128,"0"0"129,0 0-1548,0 0-516,16 14-645,-16-14-516,16 12-258,-16-12-258,21 16-129,-3-2-774,-18-14-774,34 10-1935,-12 0-1419,-22-10 0,40 2-129</inkml:trace>
  <inkml:trace contextRef="#ctx0" brushRef="#br1" timeOffset="105657.0419">-28 3651 903,'16'18'4128,"-16"-18"-129,0 0-1548,33 22-774,-33-22-387,34 11-387,-13-7-387,1 2-387,2 0-129,-6-4-258,9 5-387,-27-7-516,42 10-516,-24-9-645,-2-1-1935,13 10 387</inkml:trace>
  <inkml:trace contextRef="#ctx0" brushRef="#br1" timeOffset="105314.0236">92 3651 516,'-18'23'3096,"2"-17"-387,16-6-1806,-16 26-645,7-10-258,9-16-129,-20 34 0,20-34-387,-17 26-1032,13-7-1290</inkml:trace>
  <inkml:trace contextRef="#ctx0" brushRef="#br1" timeOffset="104357.9681">504 4099 1677,'0'0'3612,"0"0"-387,0 0-516,0-17-516,0 17 0,0 0-516,0 0-129,0 0-516,-1 17-258,1-17-129,-13 21-387,13-21-129,-19 34 129,7-12-258,1 0 0,0 2-258,-4 2 129,6 2-129,-4-11 0,8 7-387,5-24-258,-14 28-774,14-28-387,0 0-1290,0 0-1290,0 0 0</inkml:trace>
  <inkml:trace contextRef="#ctx0" brushRef="#br1" timeOffset="104612.9819">365 4215 2709,'0'0'4515,"0"0"-1419,0 0-387,0 0-516,13 3-387,-13-3-129,17 9-645,-17-9-258,23 5-258,-23-5-387,30 0-129,-7 2-516,-23-2-258,40 0-903,-40 0-774,27-7-1806,-27 7-516,21-6-129</inkml:trace>
  <inkml:trace contextRef="#ctx0" brushRef="#br1" timeOffset="102157.8424">9 4662 903,'0'0'4257,"0"0"387,0 0-1677,-20 0-1032,20 0-387,0 0-387,0 0-387,-17 7 0,17-7-387,-10 21 0,10-21-387,-13 26 129,13-26-129,-13 29 0,13-29-129,-13 28 129,13-28-129,0 0-129,-16 19-129,16-19-516,0 0-516,0 0-1032,0 17-1677,0-17-645,0 0 258</inkml:trace>
  <inkml:trace contextRef="#ctx0" brushRef="#br1" timeOffset="102412.8576">-141 4727 2451,'0'0'3225,"0"0"-387,0 0-387,8 0-645,-8 0-129,0 0-387,0 0 0,29 9-516,-29-9 0,27 9-387,-27-9-387,33 1-387,-9 7-1548,-7 0-2322,-17-8-387,34 7 0</inkml:trace>
  <inkml:trace contextRef="#ctx0" brushRef="#br1" timeOffset="103186.9017">336 5069 1806,'0'0'4257,"0"0"-774,0 0-645,0 0-387,0 0-258,0 0-516,0 0-516,0 0-516,0 0-258,0 15-129,0-15-129,-11 20 0,11-20-129,-13 29-129,5-13 0,8-16-258,-18 37 0,2-26-387,16 11-645,-18-17-645,18 14-1032,0-19-1548,0 0-258</inkml:trace>
  <inkml:trace contextRef="#ctx0" brushRef="#br1" timeOffset="103464.9157">187 5137 645,'0'0'4257,"0"0"129,11-10-1290,-11 10-645,0 0-516,0 0-774,0 0-129,0 0-258,22 0-129,-22 0-258,24 0-129,-24 0 0,31 0-387,-10 0-516,-21 0-903,40-10-1935,-21 7-1161,-19 3-516,32-10 258</inkml:trace>
  <inkml:trace contextRef="#ctx0" brushRef="#br1">691 1402 5160,'-10'-55'4902,"7"29"129,0 5-645,-8-8-2451,11 29-516,3-32-258,-3 32-387,21-13 0,-21 13-258,24 0-129,0 11 0,-3 3 129,11 12-129,0 9-129,10 9 129,-2 4-258,5 13 129,0 6-129,-9-2 0,-3 9-129,-11 2 0,-6 3 0,-11-1 0,-5 3 0,-3-4-129,-15-6 129,-6 0-258,-7-7 129,-10-7-258,1 5-387,-13-19-516,19 11-2838,-21-11-903,7 7-387,-5-12-129</inkml:trace>
  <inkml:trace contextRef="#ctx0" brushRef="#br1">458 2021 5160,'0'-17'4902,"-3"-7"-129,3 0-903,0 24-1806,0-51-387,11 32-645,-8-14-129,8 13-258,-9-13-129,7 9 0,-5-2-129,2 7-129,-6-2 0,0 21 0,2-31-129,-2 31 129,0-19-129,0 19 0,0 0 0,0 0 0,0 0-129,0 0 0,0 0 0,0 8 0,0-8 0,0 30 0,0-15 0,-2 8 0,0 3 0,-1 1 0,2 5 0,-1 6 0,0 1 0,-2 6 0,0 5-129,3-1 129,-2 2-129,3-4 0,-4 2 0,4-5 0,0-4 0,-1-7-129,1 3 129,0-10-258,0 0 0,0-26-258,0 33-258,0-33-903,0 0-2967,0 0-129,0 0-258,0 0-129</inkml:trace>
  <inkml:trace contextRef="#ctx0" brushRef="#br1">-206 2054 4773,'9'-18'5289,"-9"18"-516,19-13 129,-12-4-2580,23 17-903,-30 0-516,47-7-129,-20 1-387,5 6 0,0-5-258,2 2 0,-4-2 0,1-1-258,-5 4-129,-7-8-387,10 10-774,-29 0-2322,21-1-1032,-21 1-387,16 0-129</inkml:trace>
  <inkml:trace contextRef="#ctx0" brushRef="#br1" timeOffset="100993.7764">-1572 5129 1806,'0'0'4257,"0"0"-258,0 0-1161,0 0-903,0 0-258,0 0-516,0 0-258,0 0-387,0 0-129,0 0-129,0 0-129,0 0-129,-3 15 0,3-15 0,-10 26-129,10-26-129,-11 30-129,11-30-258,-1 24-516,1-24-903,0 0-2322,0 0-387,0 0 258</inkml:trace>
  <inkml:trace contextRef="#ctx0" brushRef="#br1" timeOffset="101225.7897">-1572 5129 3870,'-46'4'4386,"46"-4"-1677,0 0-516,22 10-645,-22-10-129,18 17-516,-18-17-645,24 15-774,0-2-1548,5-4-2193,-10-9-258,15 0 0</inkml:trace>
  <inkml:trace contextRef="#ctx0" brushRef="#br1" timeOffset="100038.7217">-1670 4491 1,'0'0'3611,"0"0"388,0 0-1419,18-3-516,-18 3-387,0 0-387,0 0-258,0 0 0,0 0-129,5 15 0,-5-15-387,-2 18-129,2-18-129,-13 22-129,13-22 0,-14 28-258,8-13 129,6-15 0,-15 32-129,15-32-129,-5 31 0,5-31-387,-1 26-258,1-26-387,0 19-516,0-19-1032,0 0-1419,0 0-387</inkml:trace>
  <inkml:trace contextRef="#ctx0" brushRef="#br1" timeOffset="100345.7394">-1729 4598 1806,'18'2'3483,"-18"-2"-774,33 11-516,-33-11-645,37 8-258,-37-8-387,34 7-645,-15-3-645,-19-4-1032,32 0-1419,-6 7-1419,-26-7 516</inkml:trace>
  <inkml:trace contextRef="#ctx0" brushRef="#br1" timeOffset="96525.5209">-753 3763 1161,'-25'49'2193,"12"-23"-258,-2-2-387,1 1-258,3-4-387,-4-1-129,7-1-516,-1-1-129,9-18-387,-15 26-516,15-26-1032,-16 1-1677,16-1 129</inkml:trace>
  <inkml:trace contextRef="#ctx0" brushRef="#br1" timeOffset="98941.6591">-1250 3954 1677,'-26'11'3612,"19"8"-903,7-19-774,-8 16-774,8-16-129,-16 25-258,16-25-258,-22 36 129,7-19-387,4 6 129,-5-1-258,3 2 258,0-5-258,4-1-129,2-3-258,7-15-516,-6 25-516,6-25-1419,0 0-1290,0 0 0</inkml:trace>
  <inkml:trace contextRef="#ctx0" brushRef="#br1" timeOffset="99236.676">-1385 4044 1419,'0'0'4257,"19"4"-129,-19-4-1161,16 13-645,-16-13-645,16 17-645,-16-17-258,13 23-516,-13-23-258,21 19-387,-4-7-774,-17-12-1419,21 0-1677,-1 9-387,-20-9 258</inkml:trace>
  <inkml:trace contextRef="#ctx0" brushRef="#br1">-387 1607 1419,'0'0'4128,"0"-23"-129,0 23-774,0 0-645,0 0-387,-19-14-258,19 14-387,-16 5-387,16 14-387,0-19-129,-18 44-129,1-17 0,5 14-258,-4 3 0,0 11-129,2-1-129,-4 4 0,5-1 0,4-1-129,6-1 0,-2-8-258,5 6-258,0-17-387,19 15-1161,-19-17-2064,11 4-774,0-7 0,6-5-258</inkml:trace>
  <inkml:trace contextRef="#ctx0" brushRef="#br1">-1088 1712 1548,'-11'-18'4515,"11"18"258,-16-14-258,-2 1-2064,18 13-645,-21-2-516,21 2-258,-25 0-129,25 0-129,-37 18-258,21 1 129,-9-4-387,4 12 129,-4-1-258,0 12 129,0 2-258,1 4 129,-2 6-129,2 5 0,-3 2 0,1 4 0,5 1 0,2 0 0,5-4 0,-1 0-129,9-5 129,-1-3 0,7-3 0,0-2 129,2-7-258,6-2 258,1-3-129,3-4 0,2-3-129,2-4 129,2 1 129,-2-4-258,3-4 129,0-2 0,2-1 0,0-5 0,0 1 0,0-8 0,0 0 0,1 0 0,-1-2 129,1-5-129,-2-5 0,1 0 0,0-3 0,0-1 0,-2-2 0,2-4 0,-2 2 129,-1-2-258,4-4 258,4 1-129,-2-2 0,2-1 0,-4-1 0,1-1 129,-2 0-129,-2 1 129,-6-5-129,-2 4 0,-3 1 129,-3-2 0,0 4-129,-4-3 129,1 0 0,-2 3 0,0 0 0,0 1 0,0-3 129,0 6-258,0-3 129,0 2 0,0 0 0,-3 1 0,-2-1-129,0 3 129,0-5-129,0 5 129,-1-6-129,-1 8 129,-1-7-129,0 9 0,-3-1 129,0 1-129,-5 0 0,1-1 0,-2 2 0,1-7 0,0 4 0,0-3 0,1 0-129,2 4 129,13 18-129,-29-21-129,29 21-129,-40 5-516,24 32-1161,-16-9-2967,5 17-129,-7 0-129,8 12-516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6T16:59:03.836"/>
    </inkml:context>
    <inkml:brush xml:id="br0">
      <inkml:brushProperty name="width" value="0.10583" units="cm"/>
      <inkml:brushProperty name="height" value="0.10583" units="cm"/>
      <inkml:brushProperty name="color" value="#3165BB"/>
      <inkml:brushProperty name="fitToCurve" value="1"/>
    </inkml:brush>
  </inkml:definitions>
  <inkml:trace contextRef="#ctx0" brushRef="#br0">-6046-1498 1677,'0'0'3354,"0"0"-645,19-11-645,-19 11-516,0 0 0,10-24-387,-10 24 0,4-17-129,-4 17-129,0-17 0,0 17 0,0 0-129,0 0-129,-14-18-129,14 18-129,-19 2-129,19-2 129,-24 17-258,24-17-129,-26 27 129,26-27-129,-22 30 0,12-12 0,0-2 129,2 4-129,0 4 129,2-1-129,-4 4 0,5 1 129,-3-1-129,2 5 0,3-1 0,-4-3 0,6 2-129,-2 2 129,1-2 0,2-1 0,0 1-129,0-6 129,0 4 0,2-3 0,2-4-129,4-3 129,2 0 0,-10-18 0,19 28 0,-19-28 0,23 28 0,-23-28 0,21 22 0,-21-22 0,20 21 0,-20-21 0,21 15 0,-21-15 0,24 11 129,-24-11-129,29 3 129,-29-3-129,29 0 129,-10 0-129,-19 0 129,26-14 0,-26 14 0,29-12 0,-29 12 0,27-18 129,-9 7-129,-1 2 0,3-5 0,1 2 0,-2-2 0,2-1 0,-2-3 0,2 1-129,-4 2 258,3-3-129,-6-1 0,4 0 0,-8-3 0,3 1 0,-4 1 0,3 1 0,-4-4 0,1 6-129,-5-7 129,2 1 0,-3 1 0,0-3-129,1-2 129,-4 0-129,0-3 129,0 3-129,0 3 129,-5-1-129,-3 3 129,3 2-129,-3 1 0,-2 0 129,1 1-129,-3 1 129,1 1-129,11 16 129,-24-26 0,24 26-129,-31-20 129,31 20-129,-30-16 129,12 10-129,2 0 129,-2 1-129,-1 1 0,0 3 0,1-2 0,-3 3-129,2 0 129,0 3-129,-1 2 129,0-2-129,0 5-129,-2-2 0,6 6-258,-11-5-645,19 16-3612,-17 4 0,8 15-645,-1 6-129</inkml:trace>
  <inkml:trace contextRef="#ctx0" brushRef="#br0" timeOffset="795.0449">-5157-1611 129,'0'0'4515,"0"0"129,0 0-516,0 0-1290,0 0-387,0 0-903,0 0-387,0 0-129,0 9-258,0 10-258,-8-2-129,0 7-129,-5 2 129,4 6-258,-4 2-129,2-1 129,1 5-129,2-3 0,3 2 0,0-1 0,4-2-129,-1-2 129,2 2-129,0-3 129,0 6-387,0-7 129,0 2-129,0-7-129,0 8-387,0-33-903,0 34-2064,0-34-903,0 0-129,3 18-258</inkml:trace>
  <inkml:trace contextRef="#ctx0" brushRef="#br0" timeOffset="1188.0679">-5041-1309 5547,'21'-18'5160,"-21"18"-516,16-14-387,6 14-2322,-12-12-774,17 10-387,-8-9-387,8 5-129,-1-1 0,0 1 0,-1 0-129,-4 4 0,-3 2-129,-18 0 0,27 0-129,-27 0 0,0 0-258,0 0-129,0 0-387,0 0-1161,0 0-2451,0 0-387,0 0-387,0 0 387</inkml:trace>
  <inkml:trace contextRef="#ctx0" brushRef="#br0" timeOffset="1832.104">-4639-1574 774,'0'0'4515,"12"-18"258,-12 18-129,27-1-1935,-27 1-645,31-14-645,-31 14-258,46-15-387,-23 5-129,9 10-258,-6-1-129,-1 1-129,-7 1 0,-18-1-129,22 28 0,-18-5 0,-4 3 0,0 1 0,-2 4 0,-4 6 0,-6 0 0,0 1 0,-3 6-129,-2-2 129,-1 1 0,-6-3 0,0 7-129,-2-7 0,0-3 129,2 3 0,-2-11-129,2-1 258,5-9-258,4-2 129,15-17 0,-19 19 129,19-19-129,0 0 129,0 0-129,0 0 129,18-5-129,-18 5 129,25-7 129,-25 7-258,32-5 0,-14 5 129,-2 0-129,2 4 0,2 0 0,-3 5 0,1 0-129,0 0 129,-1-1-387,-17-8 129,28 13-258,-28-13-645,28 0-2064,-28 0-1548,0 0-129,23-21-387</inkml:trace>
  <inkml:trace contextRef="#ctx0" brushRef="#br0" timeOffset="2207.1259">-4301-1808 4386,'5'-20'5031,"-5"20"-258,0 0 0,38 15-2967,-38-15-258,36 37-645,-20-17-258,14 16-258,1-2 129,2 8-129,-4 0-258,0 8 0,-10 2-129,-14 10 0,-5-2-129,-8 4 0,-14 8-387,-19-15-774,16 13-2967,-20-7-645,-2-5-129,1-7-516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6T16:59:07.860"/>
    </inkml:context>
    <inkml:brush xml:id="br0">
      <inkml:brushProperty name="width" value="0.10583" units="cm"/>
      <inkml:brushProperty name="height" value="0.10583" units="cm"/>
      <inkml:brushProperty name="color" value="#3165BB"/>
      <inkml:brushProperty name="fitToCurve" value="1"/>
    </inkml:brush>
  </inkml:definitions>
  <inkml:trace contextRef="#ctx0" brushRef="#br0">-1981-1232 2709,'3'-21'4773,"-3"21"-129,0-23-1419,0 23-774,0 0-516,0 0-645,0 0-129,-12 0-258,12 0-387,-20 4 0,20-4 0,-22 28-387,7-9 0,4 4 0,-3 7-129,1 3 129,2 4-129,1 2 0,0 4-129,6-2 258,-1 8-258,5-7 258,0 0-258,3-1 129,5-6 0,5 2 0,0-3 0,1-7-129,5-2 258,1-1-258,-1-2 129,3-7 0,-2 0 0,2-10 0,-1-2-129,-2-3 129,-3 0 0,2-3 0,1-13-129,-19 16 129,34-33 0,-17 14 129,1-3-129,1-6 0,-1 1 0,1-2 129,2-5-129,-5 3 0,2-3 0,-4-2-129,-1 3 129,0-3 0,-5 1 0,0 1 0,-6-1 0,1 3 0,-3 2 0,0 1 0,-7-4 129,-2 5-129,-2 3 129,-2 4-129,0-5 0,-3 2 129,1 2-129,-1 4 0,16 18 129,-32-30-129,15 18 0,-1 4 0,-3 3-129,0 4 129,0 1 0,-4 0-129,2 10 0,-2-2-387,5 11-258,-12-16-774,32-3-3225,-29 30-129,18-15-258,11-15-258</inkml:trace>
  <inkml:trace contextRef="#ctx0" brushRef="#br0" timeOffset="544.0307">-1312-1296 3225,'0'0'5160,"0"0"-129,0 0-387,-16-19-2064,16 31-774,0-12-645,-11 31-516,0-13 0,6 11-258,-5 5-258,1 7 0,-1 7-258,-1 1 0,3 4-258,-3-6-258,9 10-387,-14-20-903,16 4-2322,0-10-774,0-7-258,5-5-258</inkml:trace>
  <inkml:trace contextRef="#ctx0" brushRef="#br0" timeOffset="844.0483">-1135-1031 4257,'17'-17'5031,"20"1"-258,-13 8-258,-4-11-2838,20 19-516,-15-15-387,9 11-387,-8-4-129,-2 5-258,-5 3-516,-19 0-1161,22 2-1290,-22-2-1677,0 0-258,0 0-258</inkml:trace>
  <inkml:trace contextRef="#ctx0" brushRef="#br0" timeOffset="1308.0737">-763-1254 1419,'0'0'4644,"19"-8"387,-19 8-129,39 0-1935,-39 0-1032,40 0-645,-21 0-387,13 8-258,-11-5-129,5 10-129,-26-13-258,25 23 0,-18-4-129,-7 1 0,0 5-129,-10-2 129,-1 3 0,-5 0 0,1 4 0,-1 0 0,2-3 0,-1 2 0,1-3 0,1-3 0,4-3 0,1-4 0,8-16 0,-5 29 0,5-29 0,0 0 0,9 21 0,-9-21-129,24 5 129,-24-5-258,33 0 0,-33 0-258,36 0-516,-31-12-1032,24 1-2580,-29 11-258,34-23-387,-18 1 129</inkml:trace>
  <inkml:trace contextRef="#ctx0" brushRef="#br0" timeOffset="1608.0909">-400-1400 5160,'6'-29'5547,"15"15"-516,-21 14-258,46 1-2709,-46-1-774,44 23-258,-24-1-258,8 20-258,-3 3-129,6 11 0,-9 6-258,2 5 129,-8 0-258,-4 0-129,-7-1-258,-7-16-645,0 7-3999,-27-13 0,-3 1-516,-19-7-258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6T16:47:01.634"/>
    </inkml:context>
    <inkml:brush xml:id="br0">
      <inkml:brushProperty name="width" value="0.10583" units="cm"/>
      <inkml:brushProperty name="height" value="0.10583" units="cm"/>
      <inkml:brushProperty name="color" value="#FFC000"/>
      <inkml:brushProperty name="fitToCurve" value="1"/>
    </inkml:brush>
  </inkml:definitions>
  <inkml:trace contextRef="#ctx0" brushRef="#br0">2581 1778 1419,'0'0'1935,"0"0"258,0 0-129,0 0-387,0 0 0,0 0-258,0 0-258,0 0 0,0 0-258,0 0-258,0 0 258,0 0-387,0 0 0,0-19 0,0 19-129,0 0-129,0 0-129,0 0 0,0 0-129,16-10 129,-16 10-129,0 0 129,0 0 0,0 0 0,0 0 129,11-17-129,-11 17 129,0 0-129,0 0 0,2-21 0,-2 21 0,0 0 0,6-19 0,-6 19-129,5-18 387,-5 18-258,6-22 0,-6 22 129,4-26 0,-4 26 0,6-26 0,-6 9 0,0 17 0,0-26 0,0 26 0,0-21-129,0 21 258,0-26-258,0 26 129,-2-36-129,1 18 0,1-3 0,0 1 0,0-6-129,0 1 129,0-3 0,0 1 0,0-6 0,0 1-129,-3-4 129,-2-1 0,-5-4 0,0 3-129,-2-2 129,-1 2 0,-2-2 0,1 0-129,2 3 0,-2-4 0,-1 5 129,-1-3-129,0-4 0,-5 4 0,0 0 0,1-2 0,-6 0 0,0-1 0,-1-2 0,0-1 129,-5 5-129,1-4 0,-3 0 0,1 5 129,1 6-258,0-1 258,-2 4-129,2 4 0,1 0 0,1 2 0,0 3 0,3 2 129,-5 5-129,3 2 0,-1 0 0,1 3 0,-2 3 0,2 2 0,0 4 0,-1-3 0,0 3 0,-3-4 0,0 4 0,-6 0 0,2 0 129,-4 8-129,-6 1 0,2 4 0,-2-1 0,-1 3 0,0 4 0,3 0 0,2-5 0,1 5 0,0-1 0,2-3 0,1 1 0,4-1 0,3-4 0,0 1 0,2 2 0,0-2 0,8 3 0,-2-1 0,-2 2 0,2 0 0,-3 3 0,2 9-129,-5 0 129,-2 5 0,-3 1 0,-4 4 0,-3 3 0,1 3 0,1-2 0,-2 2 0,3 1 0,4 4 0,4 1 0,2-1 129,5 2-258,3-1 258,2 3-129,1-2 0,-1 2-129,1 3 258,4-7-258,-4 4 129,5 0 0,-3 0-129,4-1 258,0-1-258,3 4 258,-1-5-258,2 0 258,5 4-258,-2-5 129,2 1 0,1-2 0,2-5-129,0 1 129,0 1 0,7-4 0,-1-8 0,8 3 129,1 2-129,3 2 0,4-1 0,0-3 0,6 1 0,-1-3 0,2 6 0,1-2 0,1-3 0,-2-6 0,3 2 0,-3 2 0,0-3 0,2-2 0,-1 4 129,1-5 0,-2 1-129,1 4 129,-3-3-129,4-4 129,-2 4-258,1 0 258,-1-7-129,0 4 0,0-5 129,1-3-258,1-2 258,1-1-129,1-4 129,3-4-129,-2-3 129,1-1-129,1 1 129,-4-4 0,1 0-129,0 0 0,-3 0 129,2 0-258,0-7 129,2-2 0,4-5 0,3-1 0,-5 0 0,6 1-129,0-4 129,5 1 0,-2 6 0,0-8 0,-3 5 0,-1-1 0,1 1 129,-4-3-129,-2 6 0,-4-3-129,-2 2 129,-1 2 0,0-6 0,-3 8-129,1-6 129,0 3 0,0-2 0,1-1 129,-2 2-129,1-2 0,-4-2 0,1 5 0,2-1 0,-4-1 0,1 0 129,-4 2-129,-2 0 0,1 1 0,1 0 129,-19 10-129,29-25 0,-29 25 0,24-23 0,-24 23 0,23-30 129,-23 30-129,22-21 0,-22 21 0,23-25 0,-23 25 0,24-29 0,-24 29 0,22-23 0,-22 23 0,19-26 0,-19 26 0,15-25 0,-15 25 0,13-28 129,-13 28-129,11-22 0,-11 22 0,16-29 0,-16 29 0,14-29 129,-14 29-129,16-29-129,-9 11 258,-7 18-129,10-27 0,-10 27 0,13-21 0,-13 21 0,13-23 0,-13 23 129,16-26-258,-16 26 129,21-34 129,-7 10-258,-1 3 258,0-3-129,3-2 0,0-3-129,2 3 129,-1-5-129,2 5-129,-3-12-129,7 5-645,-20-20-3225,21 8-903,-17-13-129,7 0-387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31T02:52:50.013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11 0 8355,'0'11'-722,"-5"-5"842,4-1 172,-4-5-530,5 0-300,5 0 1,-2-1 287,4-3 1,1-2-1,3-5 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4-05-26T16:45:43.203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228 0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0,-228 75 0,228-75 0,0 0 0,0 0 0,0 0 0,0 0 0,0 0 0,0 0 0,0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6T16:46:53.507"/>
    </inkml:context>
    <inkml:brush xml:id="br0">
      <inkml:brushProperty name="width" value="0.10583" units="cm"/>
      <inkml:brushProperty name="height" value="0.10583" units="cm"/>
      <inkml:brushProperty name="color" value="#3165BB"/>
      <inkml:brushProperty name="fitToCurve" value="1"/>
    </inkml:brush>
  </inkml:definitions>
  <inkml:trace contextRef="#ctx0" brushRef="#br0">2711 1141 258,'0'0'2193,"0"0"129,0 0 129,-11 23-258,11-23-129,0 0-258,-21 7 0,21-7-645,-11 17 129,11-17-258,-10 21-129,10-2-258,0-19 0,-11 34-129,3-13 129,8 4-387,-1 1 0,1 9 0,0-4 0,9 7 0,-2 0 0,7 6 0,-1-3-129,6 5 129,-3-4 0,7-1 129,-3-4-258,6 1 129,-2-5-129,7-1 129,-1-2-258,2-5 258,2-2-129,8 3 0,-1-2-129,4-1 129,3 1-129,2-2 129,2 1-129,0-1 0,3-4 129,0-1-129,-1-6 0,5 0 129,4-6-129,1-3 0,2-2 129,1 0-129,-1-8 0,-2-2 129,0-3-129,-1-3 129,-8-3 0,2 0-129,-5-5 129,-4 3-129,-2-6 129,-2 4-129,-3 1 129,0-4-129,-5 5 0,1-6 129,-5 1-129,0-2 129,1-1 0,-3-1-129,-4-8 129,3 5-129,-7-10 129,2 2-129,0-2 0,-6-5 129,3-3-129,-2-2 0,-1-1 129,-2-1-129,1-1 0,1-1 258,-4-3-129,4 7 0,-4-4 0,-1 2 0,-1-1 0,-4 0 0,-4 2-129,-2-2 0,-2 4 129,-2-3-258,-7 3 129,-1 1 0,-1 2 0,0 1 0,1 3 0,-1-4 0,6 10 0,-5 0 0,7 0 0,-8 2 0,0 1 129,-5 5-129,0 0 0,-7 4 0,-4-2 0,1 0 0,-7 4 0,4-1 0,0 1 0,0-1 0,3 3 0,-3-2 0,5 2 0,-3 3 129,1 1-129,-3-2 0,-1 5 0,-1 6 0,-1-3 0,-1 2 0,-1 3 0,-1 2 0,-1-4 129,3 5-129,-3-4 0,4-1 0,0 2 0,0-3 0,0 3 0,0 4 0,-2-2 0,1 3-129,-3 3 129,1 0 0,-2 0 0,0 0 0,4 5 0,-4 0 0,1-2 0,-1 5 0,4-1 0,-1 1 0,4-3 129,-1 8-129,1-6 0,-1 1 0,7 4 0,-3 0-129,3-1 129,0 3 0,1 1 0,-3 3 0,2 1 0,2 0-129,-5 1 129,6-1 0,-2 2 0,3-2-129,-1-2 129,0 4 0,0-2 0,0 2 0,0-1 0,-1 10 0,-1-4 0,-2 5 129,1-1-258,0-2 129,-2 2 0,2-2 0,1 1 0,2-7 0,1-2 0,0-1-129,3-1 129,2 1 129,1-1-258,-1 1 129,15-19 0,-22 38 0,12-18 0,-1 5 129,0 1-129,1 6 0,-1 0 0,0 2 0,-2 2 0,2 0 0,-1 6 0,3-1 0,1 6 0,1 3 0,7 5-129,0 0-129,5 9 0,3-6-387,13 14-645,-21-12-3612,21 8-258,-15-13-516,10 2-258</inkml:trace>
  <inkml:trace contextRef="#ctx0" brushRef="#br0" timeOffset="268328">88 1483 1806,'-8'-33'4128,"5"2"-258,-7 9-1161,10 22-387,-16-34-387,16 34-645,-16-35-129,16 35-258,-16-37-129,16 37-129,-13-34 129,13 34-258,-3-33-129,3 33 129,-1-34-258,1 16 129,0-3 0,0 3 0,0-3-129,3-2 0,-2-3 0,4 4 0,-2-6 0,2 6-129,0-4 129,1-4-129,-1-2 129,3 6-129,-1-9 0,4 4 0,3-3 129,4 1-258,1-4 129,7 6 0,0-2-129,2-2 129,3 1-129,1 0 129,0 1 0,3 2 0,-2-2 0,2-1-129,-1 1 258,-1 3-129,-1-2-129,-1 4 129,1-3 0,0 5 0,-2-7 0,3 12-129,-3-6 0,0 1 0,1 5 129,3-1 0,-2 3-129,-2 0-129,2 6 129,0 0 0,0 2 0,2 4 129,-2 2-129,2-2-129,-5 6 129,1-1 129,1 2-129,-1 0 0,-1 0 0,2 0 0,-4-5 129,5 5-129,-2-2 0,7 1 0,-3-3 0,1-1 129,4 4-129,-5 0 0,4 1-129,-4 0 258,-1 0 0,0 0-129,-3 0 0,1 5 0,-4 1 0,-3 2 129,-2-5-258,-1 6 129,0-2 0,5 1 0,-2-2-129,-2 2 258,2 3-129,0 2 0,-1-2 0,-1 6 0,-2 0 0,-4 0-129,0 5 129,-2-3 0,1 0 0,-3 3 0,1-3 0,0-4 0,-2 1 0,-11-16 0,24 29 0,-24-29 0,21 31 0,-21-31 0,18 28 0,-18-28 0,16 31 0,-11-14 0,1-1 0,-6-16 0,10 29 0,-10-29 0,11 25 0,-11-25 0,11 20 0,-11-20-129,11 19 129,-11-19 129,12 21-129,-12-21 0,0 0 0,19 24 0,-19-24 0,14 17 129,-14-17-129,0 0-129,21 23 129,-21-23 0,10 22 0,-10-22 0,8 21 0,-8-21 0,3 17 0,-3-17 0,8 19 0,-8-19 0,10 26 0,-6-8 0,-4-18 0,15 36 0,-9-17 0,2 0 0,0-2 0,-3 4 0,3-5 0,-8-16 0,11 30 129,-4-12-129,-2 1 0,-5-19 0,11 33 0,-11-33 0,11 36 0,-3-21 0,-1 4 0,-1-1 0,0-3 0,1 9-129,-1-5 129,2 2-129,-1 3 258,-4-4-258,2 4 129,0 2-129,-4-3 129,6 0 0,-6 2 129,2-3-258,1 0 129,-1 1 0,-2-3 0,-1-4 0,0 3 0,0-2-129,0 2 129,-4-1 0,-1-2 0,-2 2 129,1 1-129,-4 4 0,4-5 0,-4 5 0,4-4 0,-4-1 0,2 1 129,-1 0-129,2-3 0,1 4 0,-5-1 0,1 1 0,-3 8 0,-1-7 0,-1 3 0,2 1 0,-4 1 0,-3-4 129,3 4-129,-1 3 0,-1-9 0,1 11 129,-1-6-129,3-1 0,-3 0 0,1-1 0,2-3 0,-2 4 0,-1 1 0,1-5 0,-6 5 0,2 1 129,-2-3-129,0 3 0,-7 0 0,2-7 0,-1 4 0,1-5 0,2 1 0,-2-1 0,0-1 0,-1 4 129,2-3-129,-1 2 0,-4-2 129,-4 2-258,-3-1 129,-4 2 0,-2-1 0,-4-1 0,4 0 0,-3-5 0,5 1 0,0-5 0,3-4 0,0-3 0,8-3 129,2 0-258,-1 0 129,2-2 0,1-5 0,-2 5 0,6-6 0,-6 4 0,1-3 0,1-2 129,-2-1-129,1-2 0,3 0 0,-4-1 0,-1 0 0,1 0 0,-1-5 129,4 5-129,-5-2 0,3-7 0,-1 3-129,4-5 129,-2-1 0,5-2 0,-1 2-129,1-1 129,1 2 0,4 2 0,0-4 129,1 0-129,3 0 0,3-5-129,-3-2 129,2 0 0,-1-6 0,-4-3 0,-3 5 0,-1-2 0,-9-5 0,-2-1 0,-4 1 0,0-5 0,-2 1-129,-1-9 0,8-3 0,2-12-129,15-4-258,6-13 0,10 3-516,6-33-645,34 17-3483,-10-19 0,14 7-387,-7-4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6T16:56:55.30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-3 653 1548,'4'-89'4257,"1"44"387,5 3-387,4 8-2064,-11-16-645,22 17-387,-11-13-258,15 13-258,-3-9 129,14 9-129,-3-5 0,18 9 0,1-4 129,16 7-387,-1-2 129,9 6-258,-3 7 0,-1 4-129,-7 11 0,-8 3-129,-14 18 0,-10 11 0,-15 14 0,-10 9 0,-12 9 0,-5 9 0,-16 7 0,-8 4 0,-10-1-129,-5-1 258,-8-8-258,-6 5 129,-3-11 129,2-4-258,-2-11 258,8-9-258,6-10 258,8-8-258,10-7 258,10-12-129,19-7 0,-8-12 0,13-9-129,12-3 258,12-4-258,8-1 258,2 1-258,6 5 258,6-3-258,-1 16 258,6 1-129,-1 9 0,-2 0 129,0 12-129,2 13 129,3 5-129,-4 8 129,-2 3-258,-8 9 387,-3 1-387,-7 3 258,-4 4-129,-10-7 0,-11 4 129,-9 2-129,0-5 0,-21 0 0,-4 0 0,-14-3 129,-4-5-129,-11-4 0,-11-6 129,-9-8-129,-11-4 0,-1-9 0,-5-10 0,-4-3 0,3-1-129,5-11 258,6-9-258,12 2 129,10-1-129,14 2 0,7-4-129,17 3-387,5-19-645,21 15-2451,6-17-1032,23 6-387,7-11-258</inkml:trace>
  <inkml:trace contextRef="#ctx0" brushRef="#br0">720 269 4902,'-45'0'5418,"24"8"-387,2 10-387,-2-6-2451,8 19-1161,-8-5-387,12 20-129,-9 2 0,5 19-129,-9 12 0,2 18-129,-7 11 129,6 10-258,-5-2 129,0 7-129,1-2 129,2-2-258,-1-10 0,6-12 129,1-14-258,-1-13 129,7-16-129,0-15-258,6-7-129,5-32-258,0 0-645,-21-19-387,23-4-1548,-2-22-1548,-2-6-258,-9-12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6T16:56:56.12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1773 1347 129,'0'-26'3741,"12"-5"-258,-12 5-387,0 26-387,-3-45-387,3 45-387,-27-44-387,27 44-516,-45-31-129,18 21-387,-12 5 129,3 5-258,-7 5-129,4 16 0,-5 8 0,7 6-129,-3 7 0,8 9 0,3 0-129,8 4 0,7-2 0,8-1 0,6-2 0,6-11 0,13-5 0,5-15-129,7-9 129,2-9 129,6-4-129,-3-16 0,2-10-129,-2-4 129,-1-10 129,-5-2-129,-3-1 0,-4-1 129,-6-2 0,-4 6 0,-5 1 0,-3 13 0,-5 0 258,0 10-258,0 19 0,0-21 129,0 21-129,0 0 0,0 0-129,0 24 129,0-1-129,6 4 129,4 10-129,0-2 0,-1 6-129,2 1 258,2 2-258,-3-6 0,3 1 0,-4-5-258,4 4-258,-6-15-387,13 15-1419,-20-38-2193,22 22-258,-22-22-387,29 0 129</inkml:trace>
  <inkml:trace contextRef="#ctx0" brushRef="#br0" timeOffset="460.0258">2394 1161 2193,'19'-12'4257,"-11"-8"387,-8 20-516,-20-11-2451,20 11-516,-44 5-129,17 14-258,-8-1-258,3 8 0,-7-2-129,9 5 0,-3-1 129,11 1-258,3-4 0,9 2-129,4-5 129,6 4 0,5-7 0,11 6 0,1 0 0,9 3 0,0-3 129,4 3-258,-7 1 0,-3 2-129,-10 1 129,-7 5-129,-3-5 129,-8 1-129,-16 2 0,-5-5 129,-4-3-258,-3-7 129,4-5-258,-3-13-129,9-2-258,-4-11-258,30 11-645,-32-48-516,32 24-1548,4-14-1161,12-3-387,7-3 387</inkml:trace>
  <inkml:trace contextRef="#ctx0" brushRef="#br0" timeOffset="1043.0596">2437 1400 3483,'57'8'3741,"-40"-5"-645,9 13-258,-26-16-387,37 8-516,-37-8-258,44 0-645,-20-9-387,11-2-129,-3-12 0,10 1-129,-2-5-129,7-4 0,-8-4 129,4 6-129,-6-7 0,-1 6 0,-7 0-129,-2 4 0,-11 0 0,-6-1-129,-10 1 258,0 6 0,-13 3-387,-9 5 258,-9 1 0,-3 11 0,-3 4 0,-3 15 0,-2 3-129,-1 5 0,2 6 258,4 4-258,0 5 0,3-5 0,5 1 129,4 4-129,6-2 0,7 2 129,4-5-129,6 0 129,2-8-129,5 1 129,11-5 0,5-5-129,2-7 129,9-1 0,0-10 0,6-2 0,4 0-129,1-7 129,3-7 0,1-3-129,-1-2 129,-5-2-129,2 2 0,-6 4-129,-6 0 129,-9 2-129,-2 6-258,-20 7-129,16-9-387,-16 9-774,0 0-3096,-16-10-387,-5 10-129,-11 0-387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6T16:47:38.212"/>
    </inkml:context>
    <inkml:brush xml:id="br0">
      <inkml:brushProperty name="width" value="0.10583" units="cm"/>
      <inkml:brushProperty name="height" value="0.10583" units="cm"/>
      <inkml:brushProperty name="color" value="#3165BB"/>
      <inkml:brushProperty name="fitToCurve" value="1"/>
    </inkml:brush>
  </inkml:definitions>
  <inkml:trace contextRef="#ctx0" brushRef="#br0">46 132 2580,'-21'16'4644,"21"-16"-129,0 0-258,-29-7-2193,29 7-645,0-24-516,0 24-129,14-30 129,2 18-258,-8-14 0,13 16-129,-6-9 0,12 12 129,-8-3-258,5 8-129,-3 2-129,-2 2 129,1 13-258,-9 8 0,-8 1-129,-3 9 129,-8 1-129,-8 3 0,-7-3 0,-4-4 129,3-4-129,-3-11 0,6-7 0,2-8 0,19 0 129,-16-34 0,14 7 129,2 1-129,5-2 129,6 4 0,0 3 0,7 7-129,0 2 129,-1 9-129,3 3 129,-1 0-129,-19 0 0,27 29 0,-19-8-129,-8-4-387,5 18-1290,-5-35-2709,-16 36-258,0-29-645,16-7 0</inkml:trace>
  <inkml:trace contextRef="#ctx0" brushRef="#br0" timeOffset="924.0523">2826 77 5934,'23'-5'5031,"-23"5"-645,0 0 0,14-26-3354,-14 26-387,18-9 0,-18 9-258,19 0-129,-19 0 129,0 0-258,22 9 129,-22-9-129,4 22 0,-4-4-129,-5 2 0,-8 1 129,-2 2-129,-5-4 0,-1-2 0,0-7 0,0-1 129,3-9-129,18 0 0,-20-28 129,20 5 0,0-6 258,9 2-258,2-3 129,9 4-129,-4 4 129,8 5-129,-7 8 129,4 4-129,-1 5-129,-1 0 129,-19 0-129,24 27 0,-18-2 0,-4-1 129,-2 4-258,-8 1 258,-7-3-129,-1-1 0,-1-7 0,-1-7 0,18-11-129,-29 0 129,29 0-387,-21-38-903,21 13-3354,0-14-258,15 0-129,-4-6-645</inkml:trace>
  <inkml:trace contextRef="#ctx0" brushRef="#br0" timeOffset="1688.0966">5385 13 5805,'-13'21'5031,"13"-21"-129,-21 15-516,21-15-2451,0 0-1161,0 0-129,0 0-258,16-14-129,-16 14 0,24-28 0,-24 28 0,31-23-129,-31 23 129,28-9-129,-28 9-129,26 2 129,-26-2 0,15 34-129,-15-11 0,0 1 129,-5 0-129,-6 2 0,-6-5 129,1 0-129,-4-9 0,0-7 0,3-5 129,17 0-129,-26-28 0,18 2 0,3 3 0,5-2 0,0 2 129,5 4-129,-5 19 0,19-22 0,-19 22-258,16-7-516,5 9-3999,-21-2 0,2 20-516,-2-20-258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6T16:47:01.634"/>
    </inkml:context>
    <inkml:brush xml:id="br0">
      <inkml:brushProperty name="width" value="0.10583" units="cm"/>
      <inkml:brushProperty name="height" value="0.10583" units="cm"/>
      <inkml:brushProperty name="color" value="#FFC000"/>
      <inkml:brushProperty name="fitToCurve" value="1"/>
    </inkml:brush>
  </inkml:definitions>
  <inkml:trace contextRef="#ctx0" brushRef="#br0">2581 1778 1419,'0'0'1935,"0"0"258,0 0-129,0 0-387,0 0 0,0 0-258,0 0-258,0 0 0,0 0-258,0 0-258,0 0 258,0 0-387,0 0 0,0-19 0,0 19-129,0 0-129,0 0-129,0 0 0,0 0-129,16-10 129,-16 10-129,0 0 129,0 0 0,0 0 0,0 0 129,11-17-129,-11 17 129,0 0-129,0 0 0,2-21 0,-2 21 0,0 0 0,6-19 0,-6 19-129,5-18 387,-5 18-258,6-22 0,-6 22 129,4-26 0,-4 26 0,6-26 0,-6 9 0,0 17 0,0-26 0,0 26 0,0-21-129,0 21 258,0-26-258,0 26 129,-2-36-129,1 18 0,1-3 0,0 1 0,0-6-129,0 1 129,0-3 0,0 1 0,0-6 0,0 1-129,-3-4 129,-2-1 0,-5-4 0,0 3-129,-2-2 129,-1 2 0,-2-2 0,1 0-129,2 3 0,-2-4 0,-1 5 129,-1-3-129,0-4 0,-5 4 0,0 0 0,1-2 0,-6 0 0,0-1 0,-1-2 0,0-1 129,-5 5-129,1-4 0,-3 0 0,1 5 129,1 6-258,0-1 258,-2 4-129,2 4 0,1 0 0,1 2 0,0 3 0,3 2 129,-5 5-129,3 2 0,-1 0 0,1 3 0,-2 3 0,2 2 0,0 4 0,-1-3 0,0 3 0,-3-4 0,0 4 0,-6 0 0,2 0 129,-4 8-129,-6 1 0,2 4 0,-2-1 0,-1 3 0,0 4 0,3 0 0,2-5 0,1 5 0,0-1 0,2-3 0,1 1 0,4-1 0,3-4 0,0 1 0,2 2 0,0-2 0,8 3 0,-2-1 0,-2 2 0,2 0 0,-3 3 0,2 9-129,-5 0 129,-2 5 0,-3 1 0,-4 4 0,-3 3 0,1 3 0,1-2 0,-2 2 0,3 1 0,4 4 0,4 1 0,2-1 129,5 2-258,3-1 258,2 3-129,1-2 0,-1 2-129,1 3 258,4-7-258,-4 4 129,5 0 0,-3 0-129,4-1 258,0-1-258,3 4 258,-1-5-258,2 0 258,5 4-258,-2-5 129,2 1 0,1-2 0,2-5-129,0 1 129,0 1 0,7-4 0,-1-8 0,8 3 129,1 2-129,3 2 0,4-1 0,0-3 0,6 1 0,-1-3 0,2 6 0,1-2 0,1-3 0,-2-6 0,3 2 0,-3 2 0,0-3 0,2-2 0,-1 4 129,1-5 0,-2 1-129,1 4 129,-3-3-129,4-4 129,-2 4-258,1 0 258,-1-7-129,0 4 0,0-5 129,1-3-258,1-2 258,1-1-129,1-4 129,3-4-129,-2-3 129,1-1-129,1 1 129,-4-4 0,1 0-129,0 0 0,-3 0 129,2 0-258,0-7 129,2-2 0,4-5 0,3-1 0,-5 0 0,6 1-129,0-4 129,5 1 0,-2 6 0,0-8 0,-3 5 0,-1-1 0,1 1 129,-4-3-129,-2 6 0,-4-3-129,-2 2 129,-1 2 0,0-6 0,-3 8-129,1-6 129,0 3 0,0-2 0,1-1 129,-2 2-129,1-2 0,-4-2 0,1 5 0,2-1 0,-4-1 0,1 0 129,-4 2-129,-2 0 0,1 1 0,1 0 129,-19 10-129,29-25 0,-29 25 0,24-23 0,-24 23 0,23-30 129,-23 30-129,22-21 0,-22 21 0,23-25 0,-23 25 0,24-29 0,-24 29 0,22-23 0,-22 23 0,19-26 0,-19 26 0,15-25 0,-15 25 0,13-28 129,-13 28-129,11-22 0,-11 22 0,16-29 0,-16 29 0,14-29 129,-14 29-129,16-29-129,-9 11 258,-7 18-129,10-27 0,-10 27 0,13-21 0,-13 21 0,13-23 0,-13 23 129,16-26-258,-16 26 129,21-34 129,-7 10-258,-1 3 258,0-3-129,3-2 0,0-3-129,2 3 129,-1-5-129,2 5-129,-3-12-129,7 5-645,-20-20-3225,21 8-903,-17-13-129,7 0-387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6-07T03:22:04.244"/>
    </inkml:context>
    <inkml:brush xml:id="br0">
      <inkml:brushProperty name="width" value="0.10583" units="cm"/>
      <inkml:brushProperty name="height" value="0.10583" units="cm"/>
      <inkml:brushProperty name="color" value="#ED1C24"/>
      <inkml:brushProperty name="fitToCurve" value="1"/>
    </inkml:brush>
  </inkml:definitions>
  <inkml:trace contextRef="#ctx0" brushRef="#br0">0-3 1677 0,'23'3'3354'0,"-23"-3"-2451"16,29-2-129-16,-11 2 129 15,5 0 387-15,-3 0 129 16,8 10 129-16,-8-7-129 15,7 12 0-15,-10-5-258 16,14 9 0-16,-13-8-387 16,13 10 0-16,-11-3-387 15,11 6 129-15,-5-3-258 0,8 9 129 16,-5-9-129-16,6 11 0 15,-3-3 0-15,5 7-129 16,0-8 129-16,1 8-129 16,-1-1 0-16,3-2 0 15,2 3 129-15,2-1-129 16,1-6 0-16,1 4 0 15,0-8 0-15,1-2 0 16,-2-2-129-16,1-1 129 16,-6-6 0-16,-4-2-129 15,-2 4 0-15,-3-4 0 16,-7-2 0-16,1 5 129 15,-8-4-129-15,0 4 0 0,-17-15 0 16,21 28 129-16,-21-28-129 16,13 25 0-16,-13-25 0 15,10 21 0 1,-10-21 0-16,13 18 0 0,-13-18 0 15,0 0 129-15,19 21-258 16,-19-21 129-16,0 0 0 16,22 10 0-16,-22-10 0 15,0 0 0-15,15 4 0 16,-15-4 0-16,0 0 0 15,0 0 0-15,17 5 0 16,-17-5 0-16,0 0-129 16,0 0 129-16,0 0-258 15,0 0 0-15,19 3-516 16,-19-3-516-16,0 0-2064 15,0 0-1677-15,10-15-258 16,-10 15-258-16</inkml:trace>
  <inkml:trace contextRef="#ctx0" brushRef="#br0" timeOffset="835.0477">1491 501 258 0,'0'0'2193'0,"0"22"129"16,0-22-129-16,0 0-129 0,-1 21-258 15,1-21 129-15,0 0-387 16,0 0-129-16,0 0-129 16,0 0-516-1,0 0-129-15,0 0-258 16,-2 17-129-16,2-17-129 0,2 16 0 15,2 2 0-15,6 0 0 16,-6 1-129-16,7 5 129 16,-5 0-129-16,3 2 129 15,-3 0-129-15,1-3 0 16,0-2 0-16,-1 1 0 15,1-4 0-15,-3 0 129 16,-4-18-129-16,9 26 129 0,-9-26-129 16,6 24 129-1,-6-24-129-15,2 19 129 16,-2-19-129-16,0 18 0 15,0-18-129-15,0 0 129 0,-3 17 0 16,3-17 0-16,0 0 0 16,-18 7 0-16,18-7 0 15,-23 5 0-15,23-5 0 16,-37 8-129-16,11-2 129 15,-2-4-129-15,-6 2 129 16,-4 3 0-16,-5 0 0 16,0 2 0-16,-6-2 0 15,-2 1 129-15,1 2-129 16,-1-1 129-16,0-2-129 15,4 1 129-15,5-5-129 16,7 4 0-16,9-5-129 16,1-2-258-16,25 0-258 0,-26 2-1290 15,26-2-2580-15,0 0-516 16,0 0 0-16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6T17:01:21.263"/>
    </inkml:context>
    <inkml:brush xml:id="br0">
      <inkml:brushProperty name="width" value="0.10583" units="cm"/>
      <inkml:brushProperty name="height" value="0.10583" units="cm"/>
      <inkml:brushProperty name="color" value="#FFC000"/>
      <inkml:brushProperty name="fitToCurve" value="1"/>
    </inkml:brush>
  </inkml:definitions>
  <inkml:trace contextRef="#ctx0" brushRef="#br0">-754 3763 1161,'-25'49'2193,"12"-23"-258,-2-2-387,1 1-258,3-5-387,-4 0-129,7-1-516,-1-1-129,9-18-387,-14 26-516,14-26-1032,-16 1-1677,16-1 129</inkml:trace>
  <inkml:trace contextRef="#ctx0" brushRef="#br0" timeOffset="2416.1382">-1250 3953 1677,'-27'11'3612,"20"8"-903,7-19-774,-8 16-774,8-16-129,-16 25-258,16-25-258,-22 36 129,7-19-387,4 6 129,-5-1-258,3 2 258,0-5-258,4-1-129,2-3-258,7-15-516,-6 25-516,6-25-1419,0 0-1290,0 0 0</inkml:trace>
  <inkml:trace contextRef="#ctx0" brushRef="#br0" timeOffset="2711.1551">-1386 4043 1419,'0'0'4257,"19"4"-129,-19-4-1161,16 13-645,-16-13-645,16 17-645,-16-17-258,13 23-516,-13-23-258,21 19-387,-4-7-774,-17-12-1419,21 0-1677,0 9-387,-21-9 258</inkml:trace>
  <inkml:trace contextRef="#ctx0" brushRef="#br0" timeOffset="3513.2007">-1670 4489 1,'0'0'3611,"0"0"388,0 0-1419,18-3-516,-18 3-387,0 0-387,0 0-258,0 0 0,0 0-129,5 15 0,-5-15-387,-2 18-129,2-18-129,-13 22-129,13-22 0,-14 28-258,8-13 129,6-15 0,-15 32-129,15-32-129,-5 31 0,5-31-387,-1 26-258,1-26-387,0 19-516,0-19-1032,0 0-1419,0 0-387</inkml:trace>
  <inkml:trace contextRef="#ctx0" brushRef="#br0" timeOffset="3820.2185">-1729 4596 1806,'18'2'3483,"-18"-2"-774,33 11-516,-33-11-645,37 8-258,-37-8-387,34 7-645,-15-3-645,-19-4-1032,32 0-1419,-6 7-1419,-26-7 516</inkml:trace>
  <inkml:trace contextRef="#ctx0" brushRef="#br0" timeOffset="4468.2555">-1572 5126 1806,'0'0'4257,"0"0"-258,0 0-1161,0 0-903,0 0-258,0 0-516,0 0-258,0 0-387,0 0-129,0 0-129,0 0-129,0 0-129,-3 15 0,3-15 0,-10 26-129,10-26-129,-11 30-129,11-30-258,-1 24-516,1-24-903,0 0-2322,0 0-387,0 0 258</inkml:trace>
  <inkml:trace contextRef="#ctx0" brushRef="#br0" timeOffset="4700.2688">-1572 5126 3870,'-46'4'4386,"46"-4"-1677,0 0-516,22 10-645,-22-10-129,18 17-516,-18-17-645,24 15-774,0-2-1548,5-4-2193,-10-9-258,15 0 0</inkml:trace>
  <inkml:trace contextRef="#ctx0" brushRef="#br0">-1069 4596 1677,'0'0'3870,"0"0"387,-8 14-1935,8-14-387,-14 23-516,12-4-258,2-19-258,-21 29-258,21-29 258,-19 35-387,19-35 0,-19 29-387,19-29 0,-19 24-258,19-24-129,0 0-516,-8 24-645,8-24-903,0 0-2193,0 0-129,0 0-129</inkml:trace>
  <inkml:trace contextRef="#ctx0" brushRef="#br0">-1227 4680 1677,'0'0'3483,"0"0"-1032,0 0-645,0 0 0,0 0-129,11 0-129,-11 0-258,0 0 0,0 0-387,0 0 0,0 0-258,21 8-129,-21-8-129,17 8-129,-17-8 0,24 11-129,-6-11 0,1 7 0,5-2-129,-3 0-258,8 0-129,-11-5-258,14 11-774,-15-11-1677,4 0-1419,2 1-387,-23-1 0</inkml:trace>
  <inkml:trace contextRef="#ctx0" brushRef="#br0">-497 4238 1548,'0'17'3483,"0"-17"-516,0 0-774,0 0-258,0 0-258,0 0-258,0 0-129,0 0-387,0 0-258,-3 18 0,3-18-129,0 0-258,0 0 129,0 0-258,0 0 129,18 2-129,-18-2 0,24-2 0,-5-9 129,3 4-129,2-6 0,0 1 0,1-4 0,2 6 0,-6-6 0,5 4-129,-7 1 258,0 2-258,-19 9 0,29-13 0,-29 13 0,16-13 0,-16 13 0,0 0-387,0 0 129,0 0-387,0 0-129,0 0-516,5 10-387,-5-10-516,0 0-1032,-13 16-1032,13-16-387</inkml:trace>
  <inkml:trace contextRef="#ctx0" brushRef="#br0">-429 4156 129,'0'0'3483,"0"0"-387,9-13-903,-9 13-645,0 0 0,0 0-129,0 0-258,24 0-129,-24 0 129,0 0-387,0 0 258,26 10-387,-26-10 0,19 16-129,-19-16 0,24 17-129,-24-17 0,31 12 0,-31-12-258,36 19 0,-17-13 0,3 4 0,-2-3-129,-1 2 0,-19-9 0,29 19-129,-29-19 129,21 13-129,-21-13-129,0 0-516,24 29-258,-24-29-2322,0 0-1161,0 0-387,0 0 0</inkml:trace>
  <inkml:trace contextRef="#ctx0" brushRef="#br0" timeOffset="8788.5027">91 3651 516,'-18'23'3096,"2"-17"-387,16-6-1806,-16 26-645,7-10-258,9-16-129,-20 34 0,20-34-387,-17 26-1032,13-7-1290</inkml:trace>
  <inkml:trace contextRef="#ctx0" brushRef="#br0" timeOffset="9131.521">-29 3651 903,'16'18'4128,"-16"-18"-129,0 0-1548,33 22-774,-33-22-387,34 11-387,-13-7-387,1 2-387,2 0-129,-6-4-258,9 5-387,-27-7-516,42 10-516,-24-9-645,-2-1-1935,13 10 387</inkml:trace>
  <inkml:trace contextRef="#ctx0" brushRef="#br0">-124 5104 2580,'0'0'4386,"5"11"0,-5-11-1677,-16 18-903,14 2-387,-16-13-516,12 18 129,-13-8-516,8 9 0,-9-11-129,6 11-258,-4-2-129,1-4-258,7 3-258,-8-15-387,18 14-1161,0-22-2193,-20 18-387,20-18-258</inkml:trace>
  <inkml:trace contextRef="#ctx0" brushRef="#br0">-378 5243 1935,'0'0'4386,"3"-15"0,-3 15-1806,0 0-516,0 0-387,0 0-258,0 0-387,21 5-258,-21-5-129,26 2-129,-26-2 129,31 0-387,-15 5-258,1-5-258,4 7-645,-21-7-645,28 5-2580,-28-5-516,12 17-645,-12-17 387</inkml:trace>
  <inkml:trace contextRef="#ctx0" brushRef="#br0" timeOffset="6661.3808">334 5066 1806,'0'0'4257,"0"0"-774,0 0-645,0 0-387,0 0-258,0 0-516,0 0-516,0 0-516,0 0-258,0 15-129,0-15-129,-11 20 0,11-20-129,-13 29-129,5-13 0,8-16-258,-18 37 0,3-26-387,15 11-645,-18-17-645,18 14-1032,0-19-1548,0 0-258</inkml:trace>
  <inkml:trace contextRef="#ctx0" brushRef="#br0" timeOffset="5632.3215">8 4660 903,'0'0'4257,"0"0"387,0 0-1677,-20 0-1032,20 0-387,0 0-387,0 0-387,-17 7 0,17-7-387,-10 21 0,10-21-387,-13 26 129,13-26-129,-13 29 0,13-29-129,-13 28 129,13-28-129,0 0-129,-16 19-129,16-19-516,0 0-516,0 0-1032,0 17-1677,0-17-645,0 0 258</inkml:trace>
  <inkml:trace contextRef="#ctx0" brushRef="#br0" timeOffset="6939.395">186 5134 645,'0'0'4257,"0"0"129,11-10-1290,-11 10-645,0 0-516,0 0-774,0 0-129,0 0-258,22 0-129,-22 0-258,24 0-129,-24 0 0,30 0-387,-9 0-516,-21 0-903,40-10-1935,-21 7-1161,-19 3-516,32-10 258</inkml:trace>
  <inkml:trace contextRef="#ctx0" brushRef="#br0" timeOffset="5887.3367">-142 4725 2451,'0'0'3225,"0"0"-387,0 0-387,8 0-645,-8 0-129,0 0-387,0 0 0,29 9-516,-29-9 0,27 9-387,-27-9-387,33 1-387,-9 7-1548,-7 0-2322,-17-8-387,34 7 0</inkml:trace>
  <inkml:trace contextRef="#ctx0" brushRef="#br0">-1041 5405 2580,'0'0'4257,"0"0"129,-12 10-1677,12-10-1032,-19 22-645,13-4-387,6-18-258,-21 32 0,21-32 0,-13 26-129,13-26-129,-10 19 0,10-19-258,0 0-258,-4 16-258,4-16-129,0 0-774,0 0-1032,0 0-1806,0 0-129</inkml:trace>
  <inkml:trace contextRef="#ctx0" brushRef="#br0">-1154 5418 903,'0'0'4128,"0"0"129,0 0-1548,0 0-516,16 14-645,-16-14-516,16 12-258,-16-12-258,21 16-129,-3-2-774,-18-14-774,34 10-1935,-12 0-1419,-22-10 0,40 2-129</inkml:trace>
  <inkml:trace contextRef="#ctx0" brushRef="#br0" timeOffset="7832.4472">502 4098 1677,'0'0'3612,"0"0"-387,0 0-516,0-17-516,0 17 0,0 0-516,0 0-129,0 0-516,-1 17-258,1-17-129,-13 21-387,13-21-129,-19 34 129,7-12-258,1 0 0,0 2-258,-4 2 129,6 2-129,-4-11 0,8 7-387,5-24-258,-14 28-774,14-28-387,0 0-1290,0 0-1290,0 0 0</inkml:trace>
  <inkml:trace contextRef="#ctx0" brushRef="#br0" timeOffset="8087.461">363 4214 2709,'0'0'4515,"0"0"-1419,0 0-387,0 0-516,13 3-387,-13-3-129,17 9-645,-17-9-258,23 5-258,-23-5-387,30 0-129,-7 2-516,-23-2-258,40 0-903,-40 0-774,27-7-1806,-27 7-516,21-6-129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6-07T03:22:06.449"/>
    </inkml:context>
    <inkml:brush xml:id="br0">
      <inkml:brushProperty name="width" value="0.10583" units="cm"/>
      <inkml:brushProperty name="height" value="0.10583" units="cm"/>
      <inkml:brushProperty name="color" value="#ED1C24"/>
      <inkml:brushProperty name="fitToCurve" value="1"/>
    </inkml:brush>
  </inkml:definitions>
  <inkml:trace contextRef="#ctx0" brushRef="#br0">1-1 3096 0,'12'16'3354'0,"-12"-16"258"16,0 0-3354-16,-3 20-258 16,3-20 0-16,0 26 516 15,0-2 129-15,0-1 387 16,0 9 0-16,0 5 129 15,3 10-258-15,-3-2-258 16,5 13 129-16,-5-1-387 16,0 11 129-16,0 8 0 15,0 4 0-15,0-2-258 16,0 11 129-16,0-2-129 16,0 4 129-16,-3-3-129 15,3 4 0-15,-3-9 0 0,3 3-129 16,0-9 0-16,0 1 0 15,0-11 0-15,0-5-129 16,0-6 129-16,0-8 129 16,0-11-129-16,1-2 0 15,1-10-129-15,3-6 0 16,-2-2-129-16,-3-17 0 15,5 15-258-15,-5-15 0 16,0 0-129-16,0 0-258 16,0 0-516-16,0 0-516 15,15 5-774-15,-15-5-903 16,0-17-1548-16,0 17 258 15</inkml:trace>
  <inkml:trace contextRef="#ctx0" brushRef="#br0" timeOffset="744.0423">-138 1520 903 0,'0'0'3483'0,"0"0"129"16,0 0-3096-16,0 0 0 15,0 0 258-15,8 12 129 16,-8-12 129-16,1 33 129 15,-1-33 0-15,2 39 0 16,-2-39-129-16,3 38 0 16,-3-38-129-16,6 38-129 15,-6-38-129-15,11 35-129 0,-11-35 0 16,15 36-129-1,-10-21 0-15,7 7-129 16,-4-4 0-16,3 2-129 16,-4 2 0-16,2 0-129 15,-5 1 0-15,2-3 129 0,2-4-258 16,-5 2 129-16,-3-18 0 15,8 25 129-15,-8-25-129 16,0 0-129-16,0 0 258 16,7 21-129-16,-7-21 0 15,0 0-129-15,0 0 129 16,0 0 0-16,0 0 0 15,16 0 0-15,-16 0 0 16,17-30 0-16,-8 5 0 16,5-7 0-16,-3-4 0 15,4 0 0-15,-3 3 0 16,0-2 0-16,-3 3 0 0,2 2 0 15,0 2 0-15,2-5 0 16,2 1-129-16,2 2 0 16,0-1 129-16,-2 6-258 15,1 2 258-15,-6 5-129 16,-10 18 0-16,13-18-258 15,-13 18-129-15,0 0-903 16,0 0-3096-16,-2 9-129 16,2-9-903-16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6T16:59:07.860"/>
    </inkml:context>
    <inkml:brush xml:id="br0">
      <inkml:brushProperty name="width" value="0.10583" units="cm"/>
      <inkml:brushProperty name="height" value="0.10583" units="cm"/>
      <inkml:brushProperty name="color" value="#3165BB"/>
      <inkml:brushProperty name="fitToCurve" value="1"/>
    </inkml:brush>
  </inkml:definitions>
  <inkml:trace contextRef="#ctx0" brushRef="#br0">-1981-1232 2709,'3'-21'4773,"-3"21"-129,0-23-1419,0 23-774,0 0-516,0 0-645,0 0-129,-12 0-258,12 0-387,-20 4 0,20-4 0,-22 28-387,7-9 0,4 4 0,-3 7-129,1 3 129,2 4-129,1 2 0,0 4-129,6-2 258,-1 8-258,5-7 258,0 0-258,3-1 129,5-6 0,5 2 0,0-3 0,1-7-129,5-2 258,1-1-258,-1-2 129,3-7 0,-2 0 0,2-10 0,-1-2-129,-2-3 129,-3 0 0,2-3 0,1-13-129,-19 16 129,34-33 0,-17 14 129,1-3-129,1-6 0,-1 1 0,1-2 129,2-5-129,-5 3 0,2-3 0,-4-2-129,-1 3 129,0-3 0,-5 1 0,0 1 0,-6-1 0,1 3 0,-3 2 0,0 1 0,-7-4 129,-2 5-129,-2 3 129,-2 4-129,0-5 0,-3 2 129,1 2-129,-1 4 0,16 18 129,-32-30-129,15 18 0,-1 4 0,-3 3-129,0 4 129,0 1 0,-4 0-129,2 10 0,-2-2-387,5 11-258,-12-16-774,32-3-3225,-29 30-129,18-15-258,11-15-258</inkml:trace>
  <inkml:trace contextRef="#ctx0" brushRef="#br0" timeOffset="544.0307">-1312-1296 3225,'0'0'5160,"0"0"-129,0 0-387,-16-19-2064,16 31-774,0-12-645,-11 31-516,0-13 0,6 11-258,-5 5-258,1 7 0,-1 7-258,-1 1 0,3 4-258,-3-6-258,9 10-387,-14-20-903,16 4-2322,0-10-774,0-7-258,5-5-258</inkml:trace>
  <inkml:trace contextRef="#ctx0" brushRef="#br0" timeOffset="844.0483">-1135-1031 4257,'17'-17'5031,"20"1"-258,-13 8-258,-4-11-2838,20 19-516,-15-15-387,9 11-387,-8-4-129,-2 5-258,-5 3-516,-19 0-1161,22 2-1290,-22-2-1677,0 0-258,0 0-258</inkml:trace>
  <inkml:trace contextRef="#ctx0" brushRef="#br0" timeOffset="1308.0737">-763-1254 1419,'0'0'4644,"19"-8"387,-19 8-129,39 0-1935,-39 0-1032,40 0-645,-21 0-387,13 8-258,-11-5-129,5 10-129,-26-13-258,25 23 0,-18-4-129,-7 1 0,0 5-129,-10-2 129,-1 3 0,-5 0 0,1 4 0,-1 0 0,2-3 0,-1 2 0,1-3 0,1-3 0,4-3 0,1-4 0,8-16 0,-5 29 0,5-29 0,0 0 0,9 21 0,-9-21-129,24 5 129,-24-5-258,33 0 0,-33 0-258,36 0-516,-31-12-1032,24 1-2580,-29 11-258,34-23-387,-18 1 129</inkml:trace>
  <inkml:trace contextRef="#ctx0" brushRef="#br0" timeOffset="1608.0909">-400-1400 5160,'6'-29'5547,"15"15"-516,-21 14-258,46 1-2709,-46-1-774,44 23-258,-24-1-258,8 20-258,-3 3-129,6 11 0,-9 6-258,2 5 129,-8 0-258,-4 0-129,-7-1-258,-7-16-645,0 7-3999,-27-13 0,-3 1-516,-19-7-258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6-02T01:26:57.22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479-16 1677 0,'0'0'2322'15,"0"-23"-387"-15,0 23 129 16,0 0-645-16,0 0 0 15,0 0-258-15,0 0-129 0,0 0-258 16,0 0-129-16,0 21 129 16,0-21-387-16,-3 33 0 15,3-33 129-15,-11 38-258 16,11-38-129-16,-9 39 0 15,9-39 0-15,-7 34 0 16,7-34-129-16,0 0 0 16,-2 27 0-16,2-27 0 15,0 0 0-15,0 0 0 16,0 0 0-16,0 0 0 15,0 0 0-15,0 0 0 16,0 25-129-16,0-25 129 16,0 0 0-16,0 0 0 0,0 0 0 15,0 0 0-15,0 0 0 16,0 0 129-1,0 0 0-15,16 27 0 16,-16-27 0-16,0 29 0 0,0-29 0 16,0 54 129-16,-2-17 0 15,-3 21-129-15,1-3 0 16,-5 12 0-1,5 17-129-15,0 11 0 0,-5 9 129 16,4 11-129-16,-4 3 0 16,5 1 0-16,-5 13 0 15,4 5 0-15,-4 5 0 16,5 5 0-16,-1 6-129 15,-2-1 129-15,3 15 129 16,-4 1-129-16,-1-2 0 16,-2 1 0-16,-1-1 0 15,-1-4 0-15,-3 8 129 0,0-7-129 16,-3-3-129-16,3 0 258 15,0-4-129-15,1 1 0 16,-2 3 129-16,5 1-129 16,-1-8 129-16,4 0-129 15,-2-9 129-15,2 5-129 16,-3-4 0-16,3-3 129 15,1-13-129-15,-1-2 0 16,2-7 0-16,1-3-129 16,-1-2 129-16,0-11 0 15,3-4 0-15,1-7-129 16,-3-3 129-16,3-13 0 0,1-1 129 15,0-11 0-15,0-2-129 16,-1-2 129-16,-1-8-129 16,2 2 129-16,-1-3 0 15,1 5-129-15,0-7 0 16,-4 0 0-16,4-1 0 15,-12-6-387-15,14 3-129 16,-18-25-903-16,18 15-1806 16,0-36-1290-16,0 0-258 15,0 0 129-15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31T02:52:51.429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34 34 8355,'-5'6'0,"3"-1"-57,-6-5 0,4 2-845,-3 1 422,4-1 588,-1 3-57,4-1 1,3-1 0,2 3 24,1-1 1,-2-1 0,4-4 50,0 0 1,-1 0 0,0 0-85,2 0 1,-3 0 0,1 1 0,2 2 9,1 0 0,1 1 0,0-4 0,0 0-40,1 0 1,-5 0 0,1 0 0,0 0 108,2 0 0,1 0 0,1 0-7,-1 0 1,0 0 0,0 0 0,0 0-94,0 0 0,1 4 0,-1 0 0,0-2 3,0-1 0,2-1 1,0 0-1,2 0-34,-1 0 1,-2 0 0,1 0-1,0 0 101,2 0 1,0 0-1,-4-1 1,1-1-1,-1-2 1,1 1-1,2 2-20,1 1 1,0-1 0,-3-2-1,2 0 1,1 0 0,-2 2-4,0 1 1,2 0 0,-1 0-126,0 0 1,-1 0-1,-2 0 1,0 0 67,0 0 0,4 0 0,0 0 0,-1 0-3,-2 0 1,3 0 0,0 0 0,-2 0-20,0 0 1,-2 0-1,0 0 1,0 0 1,1 0 1,-1 0 0,1 0 0,2 0 59,1 0 1,1 0 0,-1 0-1,2 0 45,1 0 0,3 0 0,-3 0-55,3 0 1,2 0 0,-1 0 0,1 0 0,-1 0-5,0 0 0,1 0 1,-1 0-1,-1 0-49,-2 0 0,1 1 0,-5 2 0,-1 0 7,3 0 0,-5-2 0,3-1 0,-3 0-4,0 0 1,-1 0-1,0 1 1,0 2 0,0 1 0,0-1 0,1-3 1,-1 0-6,0 0 1,1 0-1,2 0 1,1 0 12,-1 0 1,2 0 0,0 0 0,1 0 68,3 0 0,-2 0 0,0-1-2,2-3 1,1 3 0,2-3 0,-1 2 0,0-1-38,1 0 0,-1-1 0,0 4 0,-1 0-17,-2 0 0,1-4 1,-4 0-1,0 2 9,0 1 0,3-3 0,-4 0 1,0 1 23,1-2 0,-4 3 0,3-1 0,-2 0-23,-2-1 1,4 3 0,0-3-1,-2 3-58,0 1 1,-1-1 0,2-2 0,1 0-26,-2 0 1,0 2 0,-1 1 0,2-1 41,1-3 1,1 3 0,-2-3 52,1 3 0,1 1 1,-3 0-1,4 0 0,-1 0-60,0 0 0,0 0 0,-2 0 0,1 0-37,-2 0 1,3 0 0,-1 0 0,-1 0-18,-2 0 1,3 0 0,0 0-20,-1 0 1,-2 0 48,-1 0 0,1 0 0,-1 0 47,0 0 1,-4 0 0,1 0 42,1 0 1,-3 0 101,1 0-113,1 0 1,3 0 53,0 0 1,0 0 12,0 0 0,1 0 0,-1-1-93,0-3 1,-4 3-81,1-3 69,-6 3-241,8 1-105,-8 0 0,4 0 27,-2 0 0,-2 0-52,5 0 1,-3 0 0,4 1-276,0 3 25,-3-3 0,0 9 0,-5-4 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6-07T03:22:10.675"/>
    </inkml:context>
    <inkml:brush xml:id="br0">
      <inkml:brushProperty name="width" value="0.10583" units="cm"/>
      <inkml:brushProperty name="height" value="0.10583" units="cm"/>
      <inkml:brushProperty name="color" value="#ED1C24"/>
      <inkml:brushProperty name="fitToCurve" value="1"/>
    </inkml:brush>
    <inkml:context xml:id="ctx1">
      <inkml:inkSource xml:id="inkSrc9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1" timeString="2014-05-26T16:58:37.462"/>
    </inkml:context>
    <inkml:brush xml:id="br1">
      <inkml:brushProperty name="width" value="0.10583" units="cm"/>
      <inkml:brushProperty name="height" value="0.10583" units="cm"/>
      <inkml:brushProperty name="color" value="#FFC000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FFC000"/>
      <inkml:brushProperty name="fitToCurve" value="1"/>
    </inkml:brush>
  </inkml:definitions>
  <inkml:trace contextRef="#ctx0" brushRef="#br0">1689 29 3612 0,'0'0'4386'15,"0"0"-645"-15,0 0-3225 16,0 18-387-16,0-18 258 15,9 22-129-15,-1-7 129 16,3 5 258-16,-5 0-129 16,6 6 0-16,-6-1-129 15,3 1 0-15,-6-1-129 16,5-1 129-16,-8-6-129 0,5 0 0 15,-5-18-129-15,0 28 129 16,0-28 0-16,0 0 0 16,0 0-129-16,0 0 0 15,0 0 258-15,0 0-387 16,-13 0 129-16,13 0-129 15,-4-21 0-15,1 6 0 16,-2-3 0-16,2-4 0 16,2-3 0-16,-1 4 0 15,-1-6 0-15,1 4 129 16,2 0-129-16,0 3 0 15,0 2 129-15,0 18-129 0,2-27 129 16,-2 27 0-16,17-17-129 16,-17 17 129-16,21-13-129 15,-21 13 129-15,29-8 0 16,-29 8-129-16,34-8 0 15,-15 2 0-15,1 2 0 16,-4 3-129-16,3 1 0 16,-19 0-129-16,29 0-258 15,-29 0-774-15,22-3-903 16,-22 3-1935-16,0 0-1032 15,16 3 516-15</inkml:trace>
  <inkml:trace contextRef="#ctx0" brushRef="#br0" timeOffset="952.0544">2218-41 1548 0,'14'42'3999'0,"-14"-42"0"15,11 28 0-15,-6-10-3483 16,-2 1-645-16,0-2 0 16,1 6 129-16,2 2 258 15,-1 0 129-15,1 1 0 0,-3-2-129 16,0-3-129-16,-1 1 0 15,-1-8-129-15,-1-14 129 16,0 23 0-16,0-23 0 16,0 0 0-16,0 0 0 15,0 0 129-15,-13-18 0 16,11 3-129-16,-3-11 0 15,5 6 0-15,0-6-129 16,0-3 129-16,8 4-129 16,1-1 0-16,4 2 0 15,2 3 0-15,2 2 0 16,1 0 0-16,2 6 129 15,2 5-129-15,-4 1 0 0,1 7 129 16,-19 0 0-16,29 0 129 16,-29 0-129-16,13 25 258 15,-13-25-129-15,4 37 129 16,-4-16-258-16,-5 5 129 15,-4-3-129-15,4 2 129 16,-1 2-258-16,1-6 129 16,1 2-129-16,2-6 0 15,2-2 0-15,0-15-129 16,0 20 0-16,0-20 0 15,0 0 0-15,0 0-129 16,0 0 0-16,0-13 129 16,0 13-258-16,13-31 258 0,-3 11 0 15,4-4 129-15,1-2 0 16,1 1 0-1,4 2 0-15,0-2 0 16,3 1 0-16,0 5-129 0,3-1 258 16,0 1-129-16,0 8 0 15,0-5 129-15,-3 8-129 16,0-2 387-16,-4 6-387 15,-1 4 129-15,-18 0 0 16,21 6 0-16,-21-6 129 16,10 23-129-16,-10-23 0 15,1 35 129-15,-1-17-129 0,0 2 129 16,-4 3-258-1,-1 1 129-15,0-1 0 16,1 0-129-16,-1-3 0 16,2 1-129-16,0-7 0 15,3-14 0-15,-2 25-129 0,2-25-258 16,0 0-516-16,0 0-516 15,0 0-2064-15,13 8-1032 16,-13-18-516-16</inkml:trace>
  <inkml:trace contextRef="#ctx0" brushRef="#br0" timeOffset="2232.1277">3290 54 1806 0,'-7'-34'3354'0,"7"34"-1161"15,-4-26-1548-15,4 26-258 16,-17-21 129-16,17 21-129 15,-28-5-129-15,10 5 387 16,-1 6-129-16,-4 1 0 0,0 13 129 16,-9-6-129-16,8 11 258 15,-9-7 0-15,13 12 0 16,-9-9 0-1,11 8-129-15,-4-4-129 0,13 5 0 16,-2-3-258-16,11 3 0 16,0-1 0-16,0-5-129 15,10-2 0-15,5-4 129 16,5-4-129-16,5-10 0 15,1-4 0-15,3-3-129 16,0-13 129-16,2-2-129 16,-1-9 0-16,-2-2 0 15,-7-1 0-15,-1-2 0 16,-4 0 129-16,-7 2-129 15,-4-1 0-15,-5 8 129 16,0 2-129-16,0 4 129 16,0 17 0-16,-14-21 0 0,14 21 0 15,0 0 129-15,-20-4-129 16,20 4-129-16,-6 10 129 15,6-10 0-15,0 33-129 16,1-15 0-16,5 6 0 16,4-2 0-16,0 3 129 15,3 0 0-15,2-1-129 16,0-5 129-16,2 3-129 15,2-8 258-15,0-3-258 16,3-3 129-16,-1-5 129 16,4-2-258-16,3-1 129 15,2-5 0-15,-1-9 258 16,4 0-387-16,2-7 129 0,-1-1-129 15,1-4 129-15,0-2-129 16,-2-4 0-16,-4-8 129 16,4-3-387-16,-5-1 258 15,-2-2-129-15,-4-3 129 16,-5 1-129-16,-4-4 129 15,-3-1-258-15,-3 4 129 16,-5 2 129-16,-2-4-129 16,0 5 129-16,-2-4-129 15,-5 3 129-15,-4 6 0 16,0 3 0-16,-1 5 0 15,-2 5 0-15,0 7 0 16,0 3 129-16,14 18-129 0,-30-14 0 16,13 13 0-16,0 1 0 15,-1 5 0 1,1 4 129-16,1 7-129 15,-2 3 129-15,4 6-129 0,-3 1 0 16,6 7 0-16,1 2 0 16,5 0 258-16,-1 6-258 15,4-1 0-15,1 1 0 16,1 7 129-16,0-5-129 15,0 5 129-15,0-2 129 16,0 8-129-16,0-6 0 16,1 4 0-16,2-7 0 0,2-1-129 15,1-3 258 1,2 1-258-16,1-10 0 15,3-2 129-15,4-1-129 16,-4-4 129-16,5-4-129 0,0 2 129 16,1-2-129-16,2-4 0 15,-1-1 0-15,-1-2 0 16,-3 0 0-16,2 0-129 15,-17-14 0-15,26 17-258 16,-26-17-258-16,16 2-1290 16,-16-2-2838-16,27-16-387 15,-18-12-387-15</inkml:trace>
  <inkml:trace contextRef="#ctx0" brushRef="#br0">-1 19 1677 0,'0'-25'2580'16,"0"25"-129"-16,0 0-645 16,0 0-516-16,2 11-129 0,1 7-258 15,-3-18-258-15,8 36 0 16,-5-16 0-1,6 7-258-15,-4 5 0 16,5 0 129-16,-4 6-258 0,8-1 129 16,-9 6-258-16,7-2 258 15,-3 2-129-15,7-1 0 16,-6-3-129-16,3 1 0 15,-4-5-129-15,0-2 129 16,0-4-129-16,-4-4 0 16,1-10 0-16,-6-15 0 15,3 23 0-15,-3-23 0 16,0 0-129-16,0 0 129 15,0 0-129-15,0 0 0 16,0-23 0-16,0-3 0 16,0-4 129-16,0-8-387 15,0-2 258-15,0-3 129 0,2 0-129 16,4 4 129-16,3-1 0 15,0 8 0-15,2 1 0 16,6 7 129-16,-2 4-258 16,4 2 129-16,1-4 0 15,1 8 0-15,0 0 129 16,6 2-129-16,-7-1 0 15,1 2-129-15,-3 3 258 16,1 4 0-16,-19 4 258 16,31-2-258-16,-31 2 0 15,24 0 129-15,-24 0-129 16,26 13 129-16,-26-13-129 15,25 19 0-15,-25-19 0 0,26 25 0 16,-14-7-129-16,0-4 129 16,-1 9-129-16,0-3 129 15,-3 9-129-15,-1-4 258 16,-2 5-129-16,-1-3-129 15,-2 2 129-15,-1 1-129 16,1-5 258-16,0 2-258 16,2-6 0-16,-1-1 0 15,2-6 0-15,-5-14-129 16,12 27-129-16,-12-27-258 15,20 10-258-15,-20-10-1032 16,23-18-2322-16,2 13-516 0,-13-20-258 16</inkml:trace>
  <inkml:trace contextRef="#ctx0" brushRef="#br0">1218 94 774 0,'-60'33'1548'15,"31"-10"0"-15,3 1-258 16,-8 1 387-16,12 1-387 16,-5 2 0-16,10 0-258 15,-1-3-258-15,7 1-129 16,3 2-387-16,7-2 0 0,1 2-258 15,1-3 129-15,10-1 129 16,1-2-129-16,7-1 0 16,1-3 0-16,4-8 0 15,1-2-129-15,4-8 258 16,1-2 0-16,1-14-258 15,3-4 129-15,1-12-129 16,-3 5 129-16,-2-10 0 16,-3 1 0-16,-7-4 0 15,-1 8 0-15,-7-5 129 16,-4 6 129-16,-7 0-129 15,-1 6 0-15,0 0 0 16,-4 7-129-16,-7 0 0 0,11 18 129 16,-26-24-258-16,9 17-258 15,-3 4 258-15,-2 1-129 16,-2 2 129-1,-1 0-129-15,2 9 0 0,-1 0 0 16,4 3 0-16,4-1-258 16,3 7-129-16,13-18-387 15,-10 25-903-15,10-25-1161 16,0 0-1419-16,13 18 0 15</inkml:trace>
  <inkml:trace contextRef="#ctx0" brushRef="#br0" timeOffset="3535.2022">4638-677 129 0,'0'0'4257'15,"-16"-14"258"-15,16 14-516 16,0 0-1806-16,-19 6-1935 15,19-6 0-15,-1 18 129 16,1 0-129-16,0 3 387 16,0 9-129-16,0 2 129 15,0 13 129-15,-2-2-258 0,2 13 0 16,-6-6 129-16,6 10-129 15,-9-5 129-15,9 6 0 16,-5-7-129-16,5-3-258 16,0-9 129-16,0 0-129 15,0-8 0-15,3-3-258 16,2-12 0-16,-1 1 129 15,-4-20-129-15,8 25 0 16,-8-25-129-16,0 0 129 16,9 18-129-16,-9-18 0 15,0 0 0-15,0 0-258 16,0 0 258-16,0 0-129 15,-1-9 0-15,1 9 0 0,-14-29 0 16,5 8-129-16,3-2 258 16,-5-11 129-16,5 3 0 15,1-1 0 1,2 1-258-16,3-1 387 0,0 4-258 15,3 1 129-15,8 2-129 16,4 11 129-16,5 0 0 16,2 3 0-16,4 4 0 15,3 1 129-15,0 1-129 16,0 4 129-16,2 1-129 15,-2 1 129-15,-6 10 0 16,-1 1-129-16,-4 6 258 0,-9 2-129 16,-3 5 0-16,-3 1-129 15,-3 3 258 1,-6 2-258-16,-8-3 258 15,1 2-258-15,-4-9 129 0,0 4-129 16,-5-6 129-16,2-3-129 16,-1 0 0-16,-4-5 0 15,2-1-129-15,-4-3 129 16,1-1-129-16,-2-1 129 15,0-1 0-15,4-4 0 16,1 0-129-16,3 0 129 16,20 0-129-16,-26 0 0 15,26 0 0-15,0 0-129 16,0 0-387-16,0 0-387 15,0 0-645-15,0 0-2064 16,18-23-1032-16,5 14-516 16,-3-9 517-16</inkml:trace>
  <inkml:trace contextRef="#ctx0" brushRef="#br0" timeOffset="4468.2556">5107-233 1806 0,'0'0'3870'0,"0"0"0"0,0 0-2193 16,0 0-387-16,0 0 129 15,0 0-129-15,0 0-258 16,-2 25 0-16,-3-8-258 15,5 3-129-15,-4 5-129 16,4 4-258-16,0-6 129 16,0 5-129-16,0-3-129 15,1 3 129-15,4-13-129 16,3 6-129-16,-8-21 129 15,13 24 0-15,-13-24 0 16,19 9-129-16,-19-9 0 16,20 0 0-16,-20 0 0 15,18-9 0-15,-18 9 0 16,16-32 129-16,-7 14-129 15,-2-6 0-15,1-2-129 0,-2-5 129 16,3 5-129 0,-1-5 129-16,1 5-258 0,1 2 258 15,-4 0-258-15,1 6 258 16,-1 1-129-16,-6 17 129 15,5-18 0-15,-5 18 129 16,0 0-129-16,0 0 129 16,0 0 0-16,-1 10-129 15,1-10 129-15,-4 26 0 16,4-9 0-16,0 2 0 15,0 4 0-15,2-2-129 16,6 3 258-16,-2-1-258 16,3-2 387-16,2 1-387 15,3-4 129-15,-2-1-129 0,-12-17 0 16,23 20 0-16,-23-20 0 15,26 6 0-15,-26-6 0 16,23 0-129-16,-23 0-129 16,20 0 0-16,-20 0 0 15,17 0 0-15,-17 0-258 16,0 0 0-16,21-5-516 15,-21-12-516-15,0 17-1935 16,19-14-1290-16,-19-9-258 16</inkml:trace>
  <inkml:trace contextRef="#ctx0" brushRef="#br0" timeOffset="5160.2951">5648-287 2967 0,'0'0'3870'15,"17"12"0"-15,-17-12-2838 16,0 0-516-16,2 25 258 16,-2-25 258-16,3 29 0 0,-3-9-129 15,0 6 129 1,0-3-129-16,3 9-258 15,-3-6-129-15,3 4-258 16,-3-7 0-16,1 4-129 0,-1-27 0 16,0 33-129-16,0-33 0 15,0 0 129-15,0 17 129 16,0-17-258-16,0 0 129 15,0 0 0-15,0 0 0 16,0-12 0-16,0 12-129 16,0-26 129-16,0 26-129 15,2-35 129-15,3 12-258 16,-1-2 129-16,4 1-129 15,1 3 129-15,2-2-258 16,-11 23 258-16,21-32-258 16,-21 32 258-16,22-18-129 15,-22 18 129-15,20-6 129 0,-20 6-129 16,0 0 129-16,20 0-129 15,-20 0 258-15,0 0-129 16,6 18 129-16,-6-18 0 16,0 31 129-16,0-13-129 15,0 1 129-15,3 5-258 16,1-5 129-16,4 2-129 15,1-4 0-15,7-1-129 16,-16-16 0-16,26 20 0 16,-26-20-129-16,23 7-129 15,-23-7-258-15,0 0-387 16,24 0-645-16,-24-20-903 15,0 20-1935-15,2-25-774 0,-2 2 0 16</inkml:trace>
  <inkml:trace contextRef="#ctx0" brushRef="#br0" timeOffset="6784.388">6459-166 3483 0,'0'0'4257'16,"-31"-16"0"-16,-6 0-3096 15,8 6-258-15,-11-7-258 16,9 15 387-16,-6-4-258 0,10 6 0 16,-5 5-129-16,5 8-387 15,4 6 258-15,4 6-516 16,2 7 129-16,4 4-129 15,4 1 258-15,6 3-258 16,0 1 0-16,3-4 0 16,0-6 129-16,11 1 0 15,1-9 0-15,3-5 129 16,-15-18-129-16,36 26 129 0,-36-26 0 15,35 2 0 1,-17-3-129-16,5-13 0 16,0-8 0-16,0-5-129 0,-1-5 0 15,-2-9 0-15,-2-7-129 16,-2-3 0-16,-3-2 0 15,-6-2 129-15,-1-1-258 16,-3-6 387-16,-3 4-258 16,0 1 0-16,0 3 258 15,-2 3-129-15,-2 3 0 16,-4 3 0-16,0 8 129 15,1 6 0-15,1 5 0 16,6 26 0-16,-14-25 129 16,14 25 0-16,0 0 0 15,0 0 129-15,-6 18-129 16,6 4 0-16,0 6-129 0,3 7 0 15,3 2 0-15,0 4 0 16,2 4-129-16,-1-2 129 16,1-2 0-16,4-2 0 15,-3-1 0-15,2-4 0 16,0-3 0-16,1-1-129 15,-1 2 258-15,1 0-387 16,0-2 258-16,-1-1-129 16,0-2 129-16,0-1-258 15,3-1 258-15,-4-5-258 16,-10-20 129-16,28 23 0 15,-28-23-129-15,27 3 129 16,-11-3-129-16,1-7 129 0,0-7 0 16,-1-10 0-16,3-3-129 15,-1-9 0-15,2 2 0 16,-1-7 129-16,-1 4-129 15,-4-6 0-15,-3 1 0 16,-1 3 0-16,-2-1 129 16,-5 0 0-16,-1 1 0 15,1-8-129-15,-3 4 129 16,0 0-129-16,0 4 129 15,-3 0 0-15,0 9-129 16,-5 1 129-16,-1 5 0 16,9 24 0-16,-23-25 0 15,23 25 0-15,-28-8 129 0,28 8-129 16,-24 4 0-16,24-4 129 15,-19 25-129 1,19-25 0-16,-5 36 129 16,5-11-129-16,0 3 129 0,0 5-129 15,0 2 0-15,2 2 129 16,4 2-129-16,2 4 129 15,-2 0-129-15,3 0 0 16,0-2 0-16,2-2 129 16,0-3 0-16,3 1 0 15,-2-1 0-15,6-4-129 16,-1-5 258-16,3-4-129 15,2-5 0-15,1-1-129 16,3-7 0-16,1-2 0 16,0-8 0-16,2 0 0 15,0-11 0-15,2-4-129 16,1-2 0-16,-2-4 258 0,4-1-387 15,-3-3 387-15,-2-1-387 16,-4 1 387-16,-2 0-387 16,-5 0 258-16,-3 3 0 15,-5-2 0-15,-6 5 0 16,-4-3 0-16,0 4 0 15,0 18-129-15,-14-25 129 16,-2 18-129-16,-4 4 129 16,1 1 0-16,-2 2 0 15,-1 5 0-15,2 3 0 16,0 3 0-16,2 2 129 15,18-13-129-15,-26 26 0 16,12-9 0-16,5-1 0 0,3 2 0 16,-1-4 0-16,6 3 129 15,-1-2-129-15,2 2 0 16,2 0 0-16,7 1 129 15,0 3 0-15,5 1-129 16,6-2 258-16,6 1-258 16,5-2 129-16,3-4 129 15,6-4-129-15,3-1-129 16,6-4 0-16,4-6 0 15,0 0 0-15,-3-3-129 16,5-3-129-16,1-3 129 16,-1 6-258-16,-4-14-129 0,11 16-1161 15,-20-21-1806-15,9-1-1548 16,-1 3-387-16,-10-12 0 15</inkml:trace>
  <inkml:trace contextRef="#ctx1" brushRef="#br1">3857 2443 5160,'-10'-55'4902,"7"29"129,0 5-645,-8-8-2451,11 29-516,3-32-258,-3 32-387,21-13 0,-21 13-258,24 0-129,0 11 0,-3 3 129,11 12-129,0 9-129,10 9 129,-2 4-258,5 13 129,0 6-129,-9-2 0,-3 9-129,-11 2 0,-6 3 0,-11-1 0,-5 3 0,-3-4-129,-15-6 129,-6 0-258,-7-7 129,-10-7-258,1 5-387,-13-19-516,19 11-2838,-21-11-903,7 7-387,-5-12-129</inkml:trace>
  <inkml:trace contextRef="#ctx1" brushRef="#br1">3623 3062 5160,'0'-17'4902,"-3"-7"-129,3 0-903,0 24-1806,0-51-387,11 32-645,-8-14-129,8 13-258,-9-13-129,7 9 0,-5-2-129,2 7-129,-6-2 0,0 21 0,2-31-129,-2 31 129,0-19-129,0 19 0,0 0 0,0 0 0,0 0-129,0 0 0,0 0 0,0 8 0,0-8 0,0 30 0,0-15 0,-2 8 0,0 3 0,-1 1 0,2 5 0,-1 6 0,0 1 0,-2 6 0,0 5-129,3-1 129,-2 2-129,3-4 0,-4 2 0,4-5 0,0-4 0,-1-7-129,1 3 129,0-10-258,0 0 0,0-26-258,0 33-258,0-33-903,0 0-2967,0 0-129,0 0-258,0 0-129</inkml:trace>
  <inkml:trace contextRef="#ctx1" brushRef="#br2" timeOffset="67274.8471">2975 2679 774,'-16'72'3999,"16"-38"129,0-9-1161,-1-5-1419,1 2-774,0-22-774,0 22-1161,0-22-1161,0 0-1548,0 0-258</inkml:trace>
  <inkml:trace contextRef="#ctx1" brushRef="#br2" timeOffset="67447.8564">2980 2896 1032,'-10'62'4257,"10"-30"258,-9 3-1032,-1-13-1161,10 16-774,-3-16-774,3 0-129,0-3-645,0-19-903,0 25-1032,0-25-1290,0 0-903,0 0-645</inkml:trace>
  <inkml:trace contextRef="#ctx1" brushRef="#br1">2959 3095 4773,'9'-18'5289,"-9"18"-516,19-13 129,-12-4-2580,23 17-903,-30 0-516,47-7-129,-20 1-387,5 6 0,0-5-258,2 2 0,-4-2 0,1-1-258,-5 4-129,-7-8-387,10 10-774,-29 0-2322,21-1-1032,-21 1-387,16 0-129</inkml:trace>
  <inkml:trace contextRef="#ctx1" brushRef="#br1">2777 2648 1419,'0'0'4128,"0"-23"-129,0 23-774,0 0-645,0 0-387,-19-14-258,19 14-387,-16 5-387,16 14-387,0-19-129,-18 44-129,1-17 0,5 14-258,-4 3 0,0 11-129,2-1-129,-4 4 0,5-1 0,4-1-129,6-1 0,-2-8-258,5 6-258,0-17-387,19 15-1161,-19-17-2064,11 4-774,0-7 0,6-5-258</inkml:trace>
  <inkml:trace contextRef="#ctx1" brushRef="#br1">2076 2753 1548,'-11'-18'4515,"11"18"258,-16-14-258,-2 1-2064,18 13-645,-21-2-516,21 2-258,-25 0-129,25 0-129,-37 18-258,21 1 129,-10-4-387,5 12 129,-4-1-258,0 12 129,0 2-258,1 4 129,-2 6-129,2 5 0,-3 2 0,1 4 0,5 1 0,2 0 0,5-4 0,-1 0-129,9-5 129,-1-3 0,7-3 0,0-2 129,2-7-258,6-2 258,1-3-129,3-4 0,2-3-129,2-4 129,2 1 129,-2-4-258,3-4 129,0-2 0,2-1 0,0-5 0,0 1 0,0-8 0,0 0 0,1 0 0,-1-2 129,1-5-129,-1-5 0,0 0 0,0-3 0,0-1 0,-2-2 0,2-4 0,-2 2 129,-1-2-258,4-4 258,4 1-129,-2-2 0,2-1 0,-4-1 0,1-1 129,-2 0-129,-2 1 129,-6-5-129,-2 4 0,-3 1 129,-3-2 0,0 4-129,-4-3 129,1 0 0,-2 3 0,0 0 0,0 1 0,0-3 129,0 6-258,0-3 129,0 2 0,0 0 0,-3 1 0,-2-1-129,0 3 129,0-5-129,0 5 129,-1-6-129,-1 8 129,-1-7-129,0 9 0,-3-1 129,0 1-129,-5 0 0,1-1 0,-2 2 0,1-7 0,0 4 0,0-3 0,1 0-129,2 4 129,13 18-129,-29-21-129,29 21-129,-40 5-516,24 32-1161,-16-9-2967,5 17-129,-7 0-129,7 12-516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6T16:59:05.023"/>
    </inkml:context>
    <inkml:brush xml:id="br0">
      <inkml:brushProperty name="width" value="0.10583" units="cm"/>
      <inkml:brushProperty name="height" value="0.10583" units="cm"/>
      <inkml:brushProperty name="color" value="#3165BB"/>
      <inkml:brushProperty name="fitToCurve" value="1"/>
    </inkml:brush>
    <inkml:brush xml:id="br1">
      <inkml:brushProperty name="width" value="0.10583" units="cm"/>
      <inkml:brushProperty name="height" value="0.10583" units="cm"/>
      <inkml:brushProperty name="color" value="#177D36"/>
      <inkml:brushProperty name="fitToCurve" value="1"/>
    </inkml:brush>
  </inkml:definitions>
  <inkml:trace contextRef="#ctx0" brushRef="#br0">-5040-1310 5547,'21'-17'5160,"-21"17"-516,16-14-387,6 14-2322,-12-12-774,17 10-387,-8-9-387,8 5-129,-1-1 0,0 1 0,-1 0-129,-4 4 0,-3 2-129,-18 0 0,27 0-129,-27 0 0,0 0-258,0 0-129,0 0-387,0 0-1161,0 0-2451,0 0-387,0 0-387,0 0 387</inkml:trace>
  <inkml:trace contextRef="#ctx0" brushRef="#br0" timeOffset="644.0359">-4638-1574 774,'0'0'4515,"12"-18"258,-12 18-129,27-1-1935,-27 1-645,32-14-645,-32 14-258,46-15-387,-23 5-129,9 10-258,-6-1-129,-1 1-129,-7 1 0,-18-1-129,22 28 0,-18-5 0,-4 3 0,0 1 0,-2 4 0,-4 6 0,-6 0 0,0 1 0,-3 6-129,-2-3 129,-1 2 0,-6-3 0,0 7-129,-2-7 0,0-3 129,1 3 0,-1-11-129,2-1 258,5-9-258,4-2 129,15-17 0,-19 19 129,19-19-129,0 0 129,0 0-129,0 0 129,18-5-129,-18 5 129,25-7 129,-25 7-258,32-5 0,-14 5 129,-2 0-129,3 4 0,1 0 0,-3 5 0,1 0-129,0 0 129,-1-1-387,-17-8 129,28 13-258,-28-13-645,28 0-2064,-28 0-1548,0 0-129,23-21-387</inkml:trace>
  <inkml:trace contextRef="#ctx0" brushRef="#br0" timeOffset="1019.058">-4299-1808 4386,'5'-20'5031,"-5"20"-258,0 0 0,38 15-2967,-38-15-258,36 37-645,-20-17-258,14 16-258,1-2 129,2 8-129,-4 0-258,0 8 0,-10 2-129,-14 10 0,-5-2-129,-8 3 0,-14 9-387,-19-15-774,16 13-2967,-20-7-645,-2-5-129,1-7-516</inkml:trace>
  <inkml:trace contextRef="#ctx0" brushRef="#br0">-5156-1611 129,'0'0'4515,"0"0"129,0 0-516,0 0-1290,0 0-387,0 0-903,0 0-387,0 0-129,0 9-258,0 10-258,-8-2-129,0 7-129,-5 2 129,4 6-258,-4 2-129,2-1 129,1 5-129,2-3 0,3 1 0,0 0 0,4-2-129,-1-2 129,2 2-129,0-3 129,0 6-387,0-7 129,0 2-129,0-7-129,0 8-387,0-33-903,0 34-2064,0-34-903,0 0-129,3 18-258</inkml:trace>
  <inkml:trace contextRef="#ctx0" brushRef="#br0">-6046-1498 1677,'0'0'3354,"0"0"-645,19-11-645,-19 11-516,0 0 0,10-24-387,-10 24 0,4-17-129,-4 17-129,0-17 0,0 17 0,0 0-129,0 0-129,-14-18-129,14 18-129,-19 2-129,19-2 129,-24 17-258,24-17-129,-26 27 129,26-27-129,-22 30 0,12-12 0,0-2 129,2 4-129,0 4 129,2-1-129,-4 4 0,5 1 129,-3-1-129,2 4 0,3 0 0,-4-3 0,6 2-129,-2 2 129,1-2 0,2-1 0,0 1-129,0-6 129,0 4 0,2-3 0,2-4-129,4-3 129,2 0 0,-10-18 0,19 28 0,-19-28 0,23 28 0,-23-28 0,21 22 0,-21-22 0,20 21 0,-20-21 0,21 15 0,-21-15 0,24 11 129,-24-11-129,29 3 129,-29-3-129,29 0 129,-10 0-129,-19 0 129,26-14 0,-26 14 0,29-12 0,-29 12 0,27-18 129,-9 7-129,-1 2 0,3-5 0,1 2 0,-2-2 0,2-1 0,-2-3 0,2 1-129,-4 2 258,3-3-129,-6-1 0,4 0 0,-7-3 0,2 1 0,-4 1 0,3 1 0,-4-4 0,1 6-129,-5-7 129,2 1 0,-3 1 0,0-3-129,1-2 129,-4 0-129,0-2 129,0 2-129,0 3 129,-5-1-129,-3 3 129,3 2-129,-3 1 0,-2 0 129,1 1-129,-3 1 129,1 1-129,11 16 129,-25-26 0,25 26-129,-31-20 129,31 20-129,-30-16 129,12 10-129,2 0 129,-2 1-129,-1 1 0,0 3 0,1-2 0,-3 3-129,2 0 129,0 3-129,-1 2 129,0-2-129,0 5-129,-2-2 0,6 6-258,-11-5-645,19 16-3612,-17 4 0,8 15-645,-1 6-129</inkml:trace>
  <inkml:trace contextRef="#ctx0" brushRef="#br1">-2457-3533 516,'-3'22'4128,"3"-2"258,0-20-129,0 0-1806,0 18-903,0-18-774,0 0-129,0 0-516,0 0-129,0 0-129,0 0-645,0 0-258,0 0-1161,0 0-1806,0 0-387,0 0 0</inkml:trace>
  <inkml:trace contextRef="#ctx0" brushRef="#br1">-2497-3240 2967,'0'0'4257,"0"0"-258,8 21-1161,-8-21-1032,0 0-1032,0 0-774,6 24-903,-6-24-903,0 0-1935,0 0-516,0 0 129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4-05-26T16:45:43.203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228 0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0,-228 75 0,228-75 0,0 0 0,0 0 0,0 0 0,0 0 0,0 0 0,0 0 0,0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6T16:51:21.833"/>
    </inkml:context>
    <inkml:brush xml:id="br0">
      <inkml:brushProperty name="width" value="0.10583" units="cm"/>
      <inkml:brushProperty name="height" value="0.10583" units="cm"/>
      <inkml:brushProperty name="color" value="#3165BB"/>
      <inkml:brushProperty name="fitToCurve" value="1"/>
    </inkml:brush>
  </inkml:definitions>
  <inkml:trace contextRef="#ctx0" brushRef="#br0">88 1482 1806,'-8'-33'4128,"5"2"-258,-7 9-1161,10 22-387,-16-34-387,16 34-645,-16-35-129,16 35-258,-16-37-129,16 37-129,-13-33 129,13 33-258,-3-33-129,3 33 129,-1-34-258,1 16 129,0-3 0,0 3 0,0-3-129,3-2 0,-2-3 0,4 4 0,-2-6 0,2 6-129,0-4 129,1-4-129,-1-2 129,3 6-129,-1-9 0,4 4 0,3-3 129,4 1-258,1-4 129,7 6 0,0-2-129,2-2 129,3 1-129,1 0 129,0 1 0,3 2 0,-2-2 0,2-1-129,-1 1 258,-1 3-129,-1-2-129,-1 4 129,1-3 0,-1 5 0,-1-7 0,3 12-129,-3-6 0,0 1 0,1 5 129,3-1 0,-2 3-129,-2 0-129,2 6 129,0 0 0,0 2 0,2 4 129,-2 2-129,2-2-129,-5 6 129,1-1 129,1 2-129,-1 0 0,-1 0 0,2 0 0,-4-5 129,5 5-129,-2-2 0,7 1 0,-3-3 0,1-1 129,4 4-129,-5 0 0,4 1-129,-4 0 258,-1 0 0,0 0-129,-3 0 0,1 5 0,-4 1 0,-3 2 129,-2-5-258,-1 6 129,0-2 0,5 1 0,-2-2-129,-3 2 258,3 3-129,0 2 0,-1-2 0,-1 6 0,-2 0 0,-4 0-129,0 5 129,-2-3 0,1 0 0,-3 3 0,1-3 0,0-4 0,-2 1 0,-11-16 0,24 29 0,-24-29 0,21 31 0,-21-31 0,18 28 0,-18-28 0,16 31 0,-11-14 0,1-1 0,-6-16 0,10 29 0,-10-29 0,11 25 0,-11-25 0,11 20 0,-11-20-129,11 19 129,-11-19 129,12 21-129,-12-21 0,0 0 0,19 24 0,-19-24 0,14 17 129,-14-17-129,0 0-129,21 23 129,-21-23 0,10 22 0,-10-22 0,8 21 0,-8-21 0,3 17 0,-3-17 0,8 19 0,-8-19 0,10 26 0,-6-8 0,-4-18 0,15 36 0,-9-17 0,2 0 0,0-2 0,-3 4 0,3-5 0,-8-16 0,11 30 129,-4-12-129,-2 1 0,-5-19 0,11 33 0,-11-33 0,11 36 0,-3-21 0,-1 4 0,-1-1 0,0-3 0,1 9-129,-1-5 129,2 2-129,-1 3 258,-4-4-258,2 4 129,0 2-129,-4-3 129,6 0 0,-6 2 129,2-3-258,1-1 129,-1 2 0,-2-3 0,-1-4 0,0 3 0,0-2-129,0 2 129,-4-1 0,-1-2 0,-2 2 129,1 1-129,-4 4 0,4-5 0,-4 5 0,4-4 0,-4-1 0,2 1 129,-1 0-129,2-3 0,1 4 0,-5-1 0,1 1 0,-3 8 0,-1-7 0,-1 3 0,2 1 0,-4 1 0,-3-4 129,3 4-129,-1 3 0,-1-9 0,1 11 129,-1-6-129,3-1 0,-3 0 0,1-1 0,2-3 0,-2 4 0,-1 1 0,1-5 0,-6 5 0,2 1 129,-2-3-129,0 3 0,-7 0 0,2-7 0,-1 4 0,1-5 0,3 1 0,-3-1 0,0-1 0,-1 4 129,2-3-129,-1 2 0,-4-2 129,-4 2-258,-3-1 129,-4 2 0,-2-1 0,-4-1 0,4 0 0,-3-5 0,5 1 0,0-5 0,3-4 0,0-3 0,8-3 129,2 0-258,-1 0 129,2-2 0,1-5 0,-2 5 0,6-6 0,-6 4 0,1-3 0,1-2 129,-2-1-129,1-2 0,3 0 0,-4-1 0,-1 0 0,1 0 0,-1-5 129,4 5-129,-5-2 0,3-7 0,0 3-129,3-5 129,-2-1 0,5-2 0,-1 2-129,1-1 129,1 2 0,4 2 0,0-4 129,1 0-129,3 0 0,3-5-129,-3-2 129,2 0 0,-1-6 0,-4-3 0,-3 5 0,-1-2 0,-9-5 0,-2-1 0,-4 1 0,0-5 0,-2 1-129,-1-9 0,8-3 0,2-12-129,15-4-258,6-13 0,10 4-516,6-34-645,34 17-3483,-10-19 0,14 7-387,-7-4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6T16:47:01.634"/>
    </inkml:context>
    <inkml:brush xml:id="br0">
      <inkml:brushProperty name="width" value="0.10583" units="cm"/>
      <inkml:brushProperty name="height" value="0.10583" units="cm"/>
      <inkml:brushProperty name="color" value="#FFC000"/>
      <inkml:brushProperty name="fitToCurve" value="1"/>
    </inkml:brush>
  </inkml:definitions>
  <inkml:trace contextRef="#ctx0" brushRef="#br0">2581 1778 1419,'0'0'1935,"0"0"258,0 0-129,0 0-387,0 0 0,0 0-258,0 0-258,0 0 0,0 0-258,0 0-258,0 0 258,0 0-387,0 0 0,0-19 0,0 19-129,0 0-129,0 0-129,0 0 0,0 0-129,16-10 129,-16 10-129,0 0 129,0 0 0,0 0 0,0 0 129,11-17-129,-11 17 129,0 0-129,0 0 0,2-21 0,-2 21 0,0 0 0,6-19 0,-6 19-129,5-18 387,-5 18-258,6-22 0,-6 22 129,4-26 0,-4 26 0,6-26 0,-6 9 0,0 17 0,0-26 0,0 26 0,0-21-129,0 21 258,0-26-258,0 26 129,-2-36-129,1 18 0,1-3 0,0 1 0,0-6-129,0 1 129,0-3 0,0 1 0,0-6 0,0 1-129,-3-4 129,-2-1 0,-5-4 0,0 3-129,-2-2 129,-1 2 0,-2-2 0,1 0-129,2 3 0,-2-4 0,-1 5 129,-1-3-129,0-4 0,-5 4 0,0 0 0,1-2 0,-6 0 0,0-1 0,-1-2 0,0-1 129,-5 5-129,1-4 0,-3 0 0,1 5 129,1 6-258,0-1 258,-2 4-129,2 4 0,1 0 0,1 2 0,0 3 0,3 2 129,-5 5-129,3 2 0,-1 0 0,1 3 0,-2 3 0,2 2 0,0 4 0,-1-3 0,0 3 0,-3-4 0,0 4 0,-6 0 0,2 0 129,-4 8-129,-6 1 0,2 4 0,-2-1 0,-1 3 0,0 4 0,3 0 0,2-5 0,1 5 0,0-1 0,2-3 0,1 1 0,4-1 0,3-4 0,0 1 0,2 2 0,0-2 0,8 3 0,-2-1 0,-2 2 0,2 0 0,-3 3 0,2 9-129,-5 0 129,-2 5 0,-3 1 0,-4 4 0,-3 3 0,1 3 0,1-2 0,-2 2 0,3 1 0,4 4 0,4 1 0,2-1 129,5 2-258,3-1 258,2 3-129,1-2 0,-1 2-129,1 3 258,4-7-258,-4 4 129,5 0 0,-3 0-129,4-1 258,0-1-258,3 4 258,-1-5-258,2 0 258,5 4-258,-2-5 129,2 1 0,1-2 0,2-5-129,0 1 129,0 1 0,7-4 0,-1-8 0,8 3 129,1 2-129,3 2 0,4-1 0,0-3 0,6 1 0,-1-3 0,2 6 0,1-2 0,1-3 0,-2-6 0,3 2 0,-3 2 0,0-3 0,2-2 0,-1 4 129,1-5 0,-2 1-129,1 4 129,-3-3-129,4-4 129,-2 4-258,1 0 258,-1-7-129,0 4 0,0-5 129,1-3-258,1-2 258,1-1-129,1-4 129,3-4-129,-2-3 129,1-1-129,1 1 129,-4-4 0,1 0-129,0 0 0,-3 0 129,2 0-258,0-7 129,2-2 0,4-5 0,3-1 0,-5 0 0,6 1-129,0-4 129,5 1 0,-2 6 0,0-8 0,-3 5 0,-1-1 0,1 1 129,-4-3-129,-2 6 0,-4-3-129,-2 2 129,-1 2 0,0-6 0,-3 8-129,1-6 129,0 3 0,0-2 0,1-1 129,-2 2-129,1-2 0,-4-2 0,1 5 0,2-1 0,-4-1 0,1 0 129,-4 2-129,-2 0 0,1 1 0,1 0 129,-19 10-129,29-25 0,-29 25 0,24-23 0,-24 23 0,23-30 129,-23 30-129,22-21 0,-22 21 0,23-25 0,-23 25 0,24-29 0,-24 29 0,22-23 0,-22 23 0,19-26 0,-19 26 0,15-25 0,-15 25 0,13-28 129,-13 28-129,11-22 0,-11 22 0,16-29 0,-16 29 0,14-29 129,-14 29-129,16-29-129,-9 11 258,-7 18-129,10-27 0,-10 27 0,13-21 0,-13 21 0,13-23 0,-13 23 129,16-26-258,-16 26 129,21-34 129,-7 10-258,-1 3 258,0-3-129,3-2 0,0-3-129,2 3 129,-1-5-129,2 5-129,-3-12-129,7 5-645,-20-20-3225,21 8-903,-17-13-129,7 0-387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6T16:47:39.902"/>
    </inkml:context>
    <inkml:brush xml:id="br0">
      <inkml:brushProperty name="width" value="0.10583" units="cm"/>
      <inkml:brushProperty name="height" value="0.10583" units="cm"/>
      <inkml:brushProperty name="color" value="#3165BB"/>
      <inkml:brushProperty name="fitToCurve" value="1"/>
    </inkml:brush>
  </inkml:definitions>
  <inkml:trace contextRef="#ctx0" brushRef="#br0">5389 13 5805,'-12'21'5031,"12"-21"-129,-21 15-516,21-15-2451,0 0-1161,0 0-129,0 0-258,16-14-129,-16 14 0,23-28 0,-23 28 0,31-23-129,-31 23 129,28-9-129,-28 9-129,25 2 129,-25-2 0,15 34-129,-15-11 0,0 1 129,-5 0-129,-6 2 0,-6-5 129,2 0-129,-5-9 0,0-7 0,3-5 129,17 0-129,-25-28 0,17 2 0,3 3 0,5-2 0,0 2 129,5 4-129,-5 19 0,19-22 0,-19 22-258,15-7-516,6 9-3999,-21-2 0,2 20-516,-2-20-258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6T16:46:53.507"/>
    </inkml:context>
    <inkml:brush xml:id="br0">
      <inkml:brushProperty name="width" value="0.10583" units="cm"/>
      <inkml:brushProperty name="height" value="0.10583" units="cm"/>
      <inkml:brushProperty name="color" value="#3165BB"/>
      <inkml:brushProperty name="fitToCurve" value="1"/>
    </inkml:brush>
  </inkml:definitions>
  <inkml:trace contextRef="#ctx0" brushRef="#br0">2711 1141 258,'0'0'2193,"0"0"129,0 0 129,-11 23-258,11-23-129,0 0-258,-21 7 0,21-7-645,-11 17 129,11-17-258,-10 21-129,10-2-258,0-19 0,-11 34-129,3-13 129,8 4-387,-1 1 0,1 9 0,0-4 0,9 7 0,-2 0 0,7 6 0,-1-3-129,6 5 129,-3-4 0,7-1 129,-3-4-258,6 1 129,-2-5-129,7-1 129,-1-2-258,2-5 258,2-2-129,8 3 0,-1-2-129,4-1 129,3 1-129,2-2 129,2 1-129,0-1 0,3-4 129,0-1-129,-1-6 0,5 0 129,4-6-129,1-3 0,2-2 129,1 0-129,-1-8 0,-2-2 129,0-3-129,-1-3 129,-8-3 0,2 0-129,-5-5 129,-4 3-129,-2-6 129,-2 4-129,-3 1 129,0-4-129,-5 5 0,1-6 129,-5 1-129,0-2 129,1-1 0,-3-1-129,-4-8 129,3 5-129,-7-10 129,2 2-129,0-2 0,-6-5 129,3-3-129,-2-2 0,-1-1 129,-2-1-129,1-1 0,1-1 258,-4-3-129,4 7 0,-4-4 0,-1 2 0,-1-1 0,-4 0 0,-4 2-129,-2-2 0,-2 4 129,-2-3-258,-7 3 129,-1 1 0,-1 2 0,0 1 0,1 3 0,-1-4 0,6 10 0,-5 0 0,7 0 0,-8 2 0,0 1 129,-5 5-129,0 0 0,-7 4 0,-4-2 0,1 0 0,-7 4 0,4-1 0,0 1 0,0-1 0,3 3 0,-3-2 0,5 2 0,-3 3 129,1 1-129,-3-2 0,-1 5 0,-1 6 0,-1-3 0,-1 2 0,-1 3 0,-1 2 0,-1-4 129,3 5-129,-3-4 0,4-1 0,0 2 0,0-3 0,0 3 0,0 4 0,-2-2 0,1 3-129,-3 3 129,1 0 0,-2 0 0,0 0 0,4 5 0,-4 0 0,1-2 0,-1 5 0,4-1 0,-1 1 0,4-3 129,-1 8-129,1-6 0,-1 1 0,7 4 0,-3 0-129,3-1 129,0 3 0,1 1 0,-3 3 0,2 1 0,2 0-129,-5 1 129,6-1 0,-2 2 0,3-2-129,-1-2 129,0 4 0,0-2 0,0 2 0,0-1 0,-1 10 0,-1-4 0,-2 5 129,1-1-258,0-2 129,-2 2 0,2-2 0,1 1 0,2-7 0,1-2 0,0-1-129,3-1 129,2 1 129,1-1-258,-1 1 129,15-19 0,-22 38 0,12-18 0,-1 5 129,0 1-129,1 6 0,-1 0 0,0 2 0,-2 2 0,2 0 0,-1 6 0,3-1 0,1 6 0,1 3 0,7 5-129,0 0-129,5 9 0,3-6-387,13 14-645,-21-12-3612,21 8-258,-15-13-516,10 2-258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6T16:56:56.12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1773 1347 129,'0'-26'3741,"12"-5"-258,-12 5-387,0 26-387,-3-45-387,3 45-387,-27-44-387,27 44-516,-45-31-129,18 21-387,-12 5 129,3 5-258,-7 5-129,4 16 0,-5 8 0,7 6-129,-3 7 0,8 9 0,3 0-129,8 4 0,7-2 0,8-1 0,6-2 0,6-11 0,13-5 0,5-15-129,7-9 129,2-9 129,6-4-129,-3-16 0,2-10-129,-2-4 129,-1-10 129,-5-2-129,-3-1 0,-4-1 129,-6-2 0,-4 6 0,-5 1 0,-3 13 0,-5 0 258,0 10-258,0 19 0,0-21 129,0 21-129,0 0 0,0 0-129,0 24 129,0-1-129,6 4 129,4 10-129,0-2 0,-1 6-129,2 1 258,2 2-258,-3-6 0,3 1 0,-4-5-258,4 4-258,-6-15-387,13 15-1419,-20-38-2193,22 22-258,-22-22-387,29 0 129</inkml:trace>
  <inkml:trace contextRef="#ctx0" brushRef="#br0" timeOffset="460.0258">2394 1161 2193,'19'-12'4257,"-11"-8"387,-8 20-516,-20-11-2451,20 11-516,-44 5-129,17 14-258,-8-1-258,3 8 0,-7-2-129,9 5 0,-3-1 129,11 1-258,3-4 0,9 2-129,4-5 129,6 4 0,5-7 0,11 6 0,1 0 0,9 3 0,0-3 129,4 3-258,-7 1 0,-3 2-129,-10 1 129,-7 5-129,-3-5 129,-8 1-129,-16 2 0,-5-5 129,-4-3-258,-3-7 129,4-5-258,-3-13-129,9-2-258,-4-11-258,30 11-645,-32-48-516,32 24-1548,4-14-1161,12-3-387,7-3 387</inkml:trace>
  <inkml:trace contextRef="#ctx0" brushRef="#br0" timeOffset="1043.0596">2437 1400 3483,'57'8'3741,"-40"-5"-645,9 13-258,-26-16-387,37 8-516,-37-8-258,44 0-645,-20-9-387,11-2-129,-3-12 0,10 1-129,-2-5-129,7-4 0,-8-4 129,4 6-129,-6-7 0,-1 6 0,-7 0-129,-2 4 0,-11 0 0,-6-1-129,-10 1 258,0 6 0,-13 3-387,-9 5 258,-9 1 0,-3 11 0,-3 4 0,-3 15 0,-2 3-129,-1 5 0,2 6 258,4 4-258,0 5 0,3-5 0,5 1 129,4 4-129,6-2 0,7 2 129,4-5-129,6 0 129,2-8-129,5 1 129,11-5 0,5-5-129,2-7 129,9-1 0,0-10 0,6-2 0,4 0-129,1-7 129,3-7 0,1-3-129,-1-2 129,-5-2-129,2 2 0,-6 4-129,-6 0 129,-9 2-129,-2 6-258,-20 7-129,16-9-387,-16 9-774,0 0-3096,-16-10-387,-5 10-129,-11 0-387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6T16:47:38.212"/>
    </inkml:context>
    <inkml:brush xml:id="br0">
      <inkml:brushProperty name="width" value="0.10583" units="cm"/>
      <inkml:brushProperty name="height" value="0.10583" units="cm"/>
      <inkml:brushProperty name="color" value="#3165BB"/>
      <inkml:brushProperty name="fitToCurve" value="1"/>
    </inkml:brush>
  </inkml:definitions>
  <inkml:trace contextRef="#ctx0" brushRef="#br0">46 132 2580,'-21'16'4644,"21"-16"-129,0 0-258,-29-7-2193,29 7-645,0-24-516,0 24-129,14-30 129,2 18-258,-8-14 0,13 16-129,-6-9 0,12 12 129,-8-3-258,5 8-129,-3 2-129,-2 2 129,1 13-258,-9 8 0,-8 1-129,-3 9 129,-8 1-129,-8 3 0,-7-3 0,-4-4 129,3-4-129,-3-11 0,6-7 0,2-8 0,19 0 129,-16-34 0,14 7 129,2 1-129,5-2 129,6 4 0,0 3 0,7 7-129,0 2 129,-1 9-129,3 3 129,-1 0-129,-19 0 0,27 29 0,-19-8-129,-8-4-387,5 18-1290,-5-35-2709,-16 36-258,0-29-645,16-7 0</inkml:trace>
  <inkml:trace contextRef="#ctx0" brushRef="#br0" timeOffset="924.0523">2825 77 5934,'23'-5'5031,"-23"5"-645,0 0 0,14-26-3354,-14 26-387,18-9 0,-18 9-258,19 0-129,-19 0 129,0 0-258,22 9 129,-22-9-129,4 22 0,-4-4-129,-5 2 0,-8 1 129,-2 2-129,-5-4 0,-1-2 0,0-7 0,0-1 129,3-9-129,18 0 0,-20-28 129,20 5 0,0-6 258,9 2-258,2-3 129,9 4-129,-4 4 129,8 5-129,-7 8 129,4 4-129,-1 5-129,-1 0 129,-19 0-129,24 27 0,-18-2 0,-4-1 129,-2 4-258,-8 1 258,-7-3-129,-1-1 0,-1-7 0,-1-7 0,18-11-129,-29 0 129,29 0-387,-21-38-903,21 13-3354,0-14-258,15 0-129,-4-6-645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6T16:57:29.712"/>
    </inkml:context>
    <inkml:brush xml:id="br0">
      <inkml:brushProperty name="width" value="0.10583" units="cm"/>
      <inkml:brushProperty name="height" value="0.10583" units="cm"/>
      <inkml:brushProperty name="color" value="#177D36"/>
      <inkml:brushProperty name="fitToCurve" value="1"/>
    </inkml:brush>
  </inkml:definitions>
  <inkml:trace contextRef="#ctx0" brushRef="#br0">-4624 1020 1806,'0'0'4128,"0"0"258,0 0-387,0 0-1806,16 1-1419,-16-1-258,0 0-387,0 23 0,0-23-258,0 18-129,0-18-387,0 0-903,0 0-903,0 0-1677,0 16-129,0-16 129</inkml:trace>
  <inkml:trace contextRef="#ctx0" brushRef="#br0" timeOffset="183.0104">-4603 1226 129,'0'31'3741,"0"2"-129,0-33-1161,1 26-645,-1-26-774,10 19-645,-10-19-387,0 0-258,0 0-516,16 21-258,-16-21-774,0 0-1548,0 0-129</inkml:trace>
  <inkml:trace contextRef="#ctx0" brushRef="#br0" timeOffset="584.0334">-4582 1622 516,'-3'22'4128,"3"-2"258,0-20-129,0 0-1806,0 18-903,0-18-774,0 0-129,0 0-516,0 0-129,0 0-129,0 0-645,0 0-258,0 0-1161,0 0-1806,0 0-387,0 0 0</inkml:trace>
  <inkml:trace contextRef="#ctx0" brushRef="#br0" timeOffset="808.0457">-4622 1914 2967,'0'0'4257,"0"0"-258,8 21-1161,-8-21-1032,0 0-1032,0 0-774,6 24-903,-6-24-903,0 0-1935,0 0-516,0 0 129</inkml:trace>
  <inkml:trace contextRef="#ctx0" brushRef="#br0" timeOffset="976.0557">-4651 2060 1806,'0'16'3225,"0"-16"-903,0 0-645,13 18-645,-13-18-645,0 0-774,17 4-1677,-17-4-1548,0 0 129</inkml:trace>
  <inkml:trace contextRef="#ctx0" brushRef="#br0" timeOffset="1491.0851">-4642 2398 1,'2'138'1934,"-2"-116"1,0-22-774,0 25-129,0-25-258,0 26-258,0-26-387,0 26-129,0-26-129,0 0-258,6 19-774,-6-19-774,0 0-903</inkml:trace>
  <inkml:trace contextRef="#ctx0" brushRef="#br0" timeOffset="1327.0759">-4642 2398 1806,'-9'36'3870,"9"-36"0,-12 36-1419,12-12-645,0-24-1419,-3 25-516,3-25-645,0 0-516,0 0-645,0 0-387,13 6-387,-13-6 0</inkml:trace>
  <inkml:trace contextRef="#ctx0" brushRef="#br0" timeOffset="2200.1257">-4486 2850 2451,'0'0'4515,"10"17"-258,-10-17-645,-10 11-1419,8 9-645,-17-9-516,9 11-387,-10-6-129,0 6-129,-5 0-129,4 0 0,-5-3 0,5-1 0,0-2-258,5-3 0,-1-1 0,17-12 0,-23 20-129,23-20 129,0 0-387,-21 14 129,21-14 0,0 0-387,0 0-387,0 0-645,0 0-903,0 0-1806,0 0-129,0 0-129</inkml:trace>
  <inkml:trace contextRef="#ctx0" brushRef="#br0" timeOffset="2587.1475">-4837 2978 774,'-8'-19'4257,"8"19"258,-8-17 0,8 17-1806,0 0-774,-10-21-645,10 21-387,0 0-129,0 0 0,0 0-129,6 18-129,-6-18-129,16 26 0,-16-26 0,37 32-129,-14-16 0,7 3 0,-1-4-129,5 0 0,0-4 0,-4 7-129,-3-6 0,-1 2 0,-7-2-258,-19-12 0,26 19-129,-26-19-387,0 0-387,0 0-1290,18 0-2193,-18 0-387,0 0-129,19-15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31T02:53:00.517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178 0 6291,'-6'5'82,"-4"-4"1,7 4-13,-4-5-93,4 0 0,-2 1 107,5 3 1,-1-1-35,-3 4 0,2 1 0,-4 3 8,1 0 1,-4 0-1,2 0-23,-3 1 0,2-5 0,2 0 5,1 2 0,-4-3 0,3 2 0,-1 0-49,-1 2 0,4-2 0,-3-1-43,-2 2 1,3 0-115,-1-2-45,4 3 183,-2-4 0,5 2 1,-1-2-66,-3-1 1,3 0 21,-3-1 0,4-3-76,4 3 0,-3-3 0,4-1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6T16:57:27.189"/>
    </inkml:context>
    <inkml:brush xml:id="br0">
      <inkml:brushProperty name="width" value="0.10583" units="cm"/>
      <inkml:brushProperty name="height" value="0.10583" units="cm"/>
      <inkml:brushProperty name="color" value="#177D36"/>
      <inkml:brushProperty name="fitToCurve" value="1"/>
    </inkml:brush>
  </inkml:definitions>
  <inkml:trace contextRef="#ctx0" brushRef="#br0">-4444-2110 1935,'0'0'3870,"-18"-4"258,18 4-1806,0 0-387,-16 0-387,16 0-387,-21 7-129,2-2-129,19-5-258,-37 30 0,19-6-258,-12 0 0,4 6 0,-6 4 0,6 7 129,-4 1-258,1 11 0,-1-4-129,4 10 129,-5 1-129,4 8 129,1 0-129,-1-2 0,2 5 0,-1 2-129,2 1 258,3 2-258,0-5 129,2 1-129,3 2 0,5 2 0,-1 1-129,-1-4 129,5 1 0,0-2 0,0-5 0,4 1 0,0 1 0,3 1 0,-1-6 129,2 4-129,0-8 0,0 0 0,7 1 0,-3-4-129,4-10 0,0-2 129,4 1-129,-1-7 0,2-4 0,1-1 0,5-1 0,-1-4 0,3 2 0,0-5 0,0 0 0,0-1 0,1 0 0,0-5 0,-1 0 0,3-3 129,2-5-129,-2-3 129,5-2 0,0-4 0,0-3 0,1 0 0,2 0 0,-1-5 0,1-2 0,-2-2 0,1 0 0,-1-1 0,1 0 129,-1-4-129,1-2 129,2 3 0,-2-6 0,3 0 0,-2-2 0,1-1 129,-2-5-129,6 4 0,-5-7 129,3-3-129,-1 0 0,3-1 0,-5-8 0,2 2 258,-2-3-258,-2-2 0,-1-3 0,-5-4 0,3-1 0,-3-4 0,-3 1-129,2-2 0,-6-1 129,3-1-129,-6-1 129,4 2-129,-9-1 0,3 0 0,-1-3 129,-5 6-129,2 0 129,0 2-129,-5 0 129,2 4-129,-5 2 0,0-3 0,0 2 0,-3-2 0,-2 1 0,-3 0 129,0 0-258,0-2 258,-5-3-129,2 5 0,-5-3 0,-2-1 0,1-5 129,-4-1-258,3 1 258,-4-1-258,-4 5 129,2 3 0,-5 5 129,-3 5-258,-6 3 258,-6 4-129,-4 7-129,-10 0 129,1 6-129,-9 2-129,7 14-129,-10 0-387,14 20-1032,-17 9-2838,14 21-129,-3 11-387,10 13-129</inkml:trace>
  <inkml:trace contextRef="#ctx0" brushRef="#br0" timeOffset="1261.0715">-4467-1266 2451,'0'0'4257,"-8"15"-774,8-15-645,0 0-516,0 0-258,29 13-387,-29-13-387,35 14-258,-15-6-129,12 10-387,-7-3 0,9 10-258,-7 4-129,5 4 0,-6 4-129,-2 5 129,-5 3-129,-3 5 0,-3-1 0,-6 4 0,-2-4 0,-5 2 0,0 0-387,-12-6-129,4 13-1419,-22-7-2451,-2 2-387,-7 6-258,-6-1-258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6T16:57:27.907"/>
    </inkml:context>
    <inkml:brush xml:id="br0">
      <inkml:brushProperty name="width" value="0.10583" units="cm"/>
      <inkml:brushProperty name="height" value="0.10583" units="cm"/>
      <inkml:brushProperty name="color" value="#177D36"/>
      <inkml:brushProperty name="fitToCurve" value="1"/>
    </inkml:brush>
  </inkml:definitions>
  <inkml:trace contextRef="#ctx0" brushRef="#br0">-4473-1513 774,'0'0'4128,"0"0"129,0 0-1032,0 0-516,1 18-645,-1-18-516,0 33-387,0-13-129,0 22-387,0-6 0,0 15-387,-3 3 129,-3 7-258,1 3 0,-3 6-129,3 4 0,0 1 129,5-3-129,0-2 0,5-2 0,10-8 0,7-4-129,7-8 129,6-6-258,2-11-129,6-2-129,-7-15-516,15 7-645,-19-16-2709,5-5-129,-6 0-516,-11-5 516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6T16:56:55.30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-3 653 1548,'4'-89'4257,"1"44"387,5 3-387,4 8-2064,-11-16-645,22 17-387,-11-13-258,15 13-258,-3-9 129,14 9-129,-3-5 0,18 9 0,1-4 129,16 7-387,-1-2 129,9 6-258,-3 7 0,-1 4-129,-7 11 0,-8 3-129,-14 18 0,-10 11 0,-15 14 0,-10 9 0,-12 9 0,-5 9 0,-16 7 0,-8 4 0,-10-1-129,-5-1 258,-8-8-258,-6 5 129,-3-11 129,2-4-258,-2-11 258,8-9-258,6-10 258,8-8-258,10-7 258,10-12-129,19-7 0,-8-12 0,13-9-129,12-3 258,12-4-258,8-1 258,2 1-258,6 5 258,6-3-258,-1 16 258,6 1-129,-1 9 0,-2 0 129,0 12-129,2 13 129,3 5-129,-4 8 129,-2 3-258,-8 9 387,-3 1-387,-7 3 258,-4 4-129,-10-7 0,-11 4 129,-9 2-129,0-5 0,-21 0 0,-4 0 0,-14-3 129,-4-5-129,-11-4 0,-11-6 129,-9-8-129,-11-4 0,-1-9 0,-5-10 0,-4-3 0,3-1-129,5-11 258,6-9-258,12 2 129,10-1-129,14 2 0,7-4-129,17 3-387,5-19-645,21 15-2451,6-17-1032,23 6-387,7-11-258</inkml:trace>
  <inkml:trace contextRef="#ctx0" brushRef="#br0">720 269 4902,'-45'0'5418,"24"8"-387,2 10-387,-2-6-2451,8 19-1161,-8-5-387,12 20-129,-9 2 0,5 19-129,-9 12 0,2 18-129,-7 11 129,6 10-258,-5-2 129,0 7-129,1-2 129,2-2-258,-1-10 0,6-12 129,1-14-258,-1-13 129,7-16-129,0-15-258,6-7-129,5-32-258,0 0-645,-21-19-387,23-4-1548,-2-22-1548,-2-6-258,-9-12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6T16:57:36.637"/>
    </inkml:context>
    <inkml:brush xml:id="br0">
      <inkml:brushProperty name="width" value="0.10583" units="cm"/>
      <inkml:brushProperty name="height" value="0.10583" units="cm"/>
      <inkml:brushProperty name="color" value="#177D36"/>
      <inkml:brushProperty name="fitToCurve" value="1"/>
    </inkml:brush>
  </inkml:definitions>
  <inkml:trace contextRef="#ctx0" brushRef="#br0">9 134 4257,'-20'0'5031,"20"0"-387,0 0 0,0 0-2709,0 0-516,0 0-516,8-14-129,-8 14-258,19-10 129,-3 6-258,0-6 0,9 0-258,0-1 129,9 2 0,0-1-129,6 2 0,1 3 0,2-1 0,3 1-129,0 3 129,2 2-129,-2 0 129,3-1-129,2 1 0,-4-2 129,6 2-129,2-5 0,0 4 129,-2-4-129,0 4-129,-4-2 129,-6-1-129,1 4-129,-8-5-258,-3 5-387,-33 0-1677,33 0-2322,-33 0 129,19 23-645,-19-23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6T16:57:37.328"/>
    </inkml:context>
    <inkml:brush xml:id="br0">
      <inkml:brushProperty name="width" value="0.10583" units="cm"/>
      <inkml:brushProperty name="height" value="0.10583" units="cm"/>
      <inkml:brushProperty name="color" value="#177D36"/>
      <inkml:brushProperty name="fitToCurve" value="1"/>
    </inkml:brush>
  </inkml:definitions>
  <inkml:trace contextRef="#ctx0" brushRef="#br0">162 16 1677,'0'-16'4128,"0"16"387,0 0-1032,0 0-774,0 0-645,-20 0-516,20 0-258,0 0-258,0 0-258,0 0-129,0 0-258,-22 2 129,22-2-387,0 0 129,-21 17-258,21-17 129,-19 23 0,7-5 0,1 1-129,0 4 0,0 2 129,0-1-129,3 2 0,1 2 0,2-1 0,4 3 0,-1 1 0,2-4 0,0 3 0,2-1 0,3 1 0,4-3 0,1 0 0,1-4 0,2-2 129,1-2-129,2-5 0,4-1 0,0-7 0,3-1 129,3-5-129,-2-4 0,5-4 0,1-4 0,-1-2 0,6-2-129,-1-2 129,4-1-258,-2-6-258,9 9-516,-15-18-1032,12 13-2451,-10-3-516,0 2 0,-10 4-387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4-05-26T16:45:43.203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228 0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0,-228 75 0,228-75 0,0 0 0,0 0 0,0 0 0,0 0 0,0 0 0,0 0 0,0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6T16:51:21.833"/>
    </inkml:context>
    <inkml:brush xml:id="br0">
      <inkml:brushProperty name="width" value="0.10583" units="cm"/>
      <inkml:brushProperty name="height" value="0.10583" units="cm"/>
      <inkml:brushProperty name="color" value="#3165BB"/>
      <inkml:brushProperty name="fitToCurve" value="1"/>
    </inkml:brush>
  </inkml:definitions>
  <inkml:trace contextRef="#ctx0" brushRef="#br0">2799 1842 1806,'-8'-33'4128,"5"2"-258,-7 9-1161,10 22-387,-16-34-387,16 34-645,-16-35-129,16 35-258,-16-37-129,16 37-129,-13-33 129,13 33-258,-3-33-129,3 33 129,-1-34-258,1 16 129,0-3 0,0 3 0,0-3-129,3-2 0,-2-3 0,4 4 0,-2-6 0,2 6-129,0-4 129,1-4-129,-1-2 129,3 6-129,-1-9 0,4 4 0,3-3 129,4 1-258,1-4 129,7 6 0,0-2-129,2-2 129,3 1-129,1 0 129,0 1 0,3 2 0,-2-2 0,2-1-129,-1 1 258,-1 3-129,-1-2-129,-1 4 129,1-3 0,-1 5 0,-1-7 0,3 12-129,-3-6 0,0 1 0,1 5 129,3-1 0,-2 3-129,-2 0-129,2 6 129,0 0 0,0 2 0,2 4 129,-2 2-129,2-2-129,-5 6 129,1-1 129,1 2-129,-1 0 0,-1 0 0,2 0 0,-4-5 129,5 5-129,-2-2 0,7 1 0,-3-3 0,1-1 129,4 4-129,-5 0 0,4 1-129,-4 0 258,-1 0 0,0 0-129,-3 0 0,1 5 0,-4 1 0,-3 2 129,-2-5-258,-1 6 129,0-2 0,5 1 0,-2-2-129,-3 2 258,3 3-129,0 2 0,-1-2 0,-1 6 0,-2 0 0,-4 0-129,0 5 129,-2-3 0,1 0 0,-3 3 0,1-3 0,0-4 0,-2 1 0,-11-16 0,24 29 0,-24-29 0,21 31 0,-21-31 0,18 28 0,-18-28 0,16 31 0,-11-14 0,1-1 0,-6-16 0,10 29 0,-10-29 0,11 25 0,-11-25 0,11 20 0,-11-20-129,11 19 129,-11-19 129,12 21-129,-12-21 0,0 0 0,19 24 0,-19-24 0,14 17 129,-14-17-129,0 0-129,21 23 129,-21-23 0,10 22 0,-10-22 0,8 21 0,-8-21 0,3 17 0,-3-17 0,8 19 0,-8-19 0,10 26 0,-6-8 0,-4-18 0,15 36 0,-9-17 0,2 0 0,0-2 0,-3 4 0,3-5 0,-8-16 0,11 30 129,-4-12-129,-2 1 0,-5-19 0,11 33 0,-11-33 0,11 36 0,-3-21 0,-1 4 0,-1-1 0,0-3 0,1 9-129,-1-5 129,2 2-129,-1 3 258,-4-4-258,2 4 129,0 2-129,-4-3 129,6 0 0,-6 2 129,2-3-258,1-1 129,-1 2 0,-2-3 0,-1-4 0,0 3 0,0-2-129,0 2 129,-4-1 0,-1-2 0,-2 2 129,1 1-129,-4 4 0,4-5 0,-4 5 0,4-4 0,-4-1 0,2 1 129,-1 0-129,2-3 0,1 4 0,-5-1 0,1 1 0,-3 8 0,-1-7 0,-1 3 0,2 1 0,-4 1 0,-3-4 129,3 4-129,-1 3 0,-1-9 0,1 11 129,-1-6-129,3-1 0,-3 0 0,1-1 0,2-3 0,-2 4 0,-1 1 0,1-5 0,-6 5 0,2 1 129,-2-3-129,0 3 0,-7 0 0,2-7 0,-1 4 0,1-5 0,3 1 0,-3-1 0,0-1 0,-1 4 129,2-3-129,-1 2 0,-4-2 129,-4 2-258,-3-1 129,-4 2 0,-2-1 0,-4-1 0,4 0 0,-3-5 0,5 1 0,0-5 0,3-4 0,0-3 0,8-3 129,2 0-258,-1 0 129,2-2 0,1-5 0,-2 5 0,6-6 0,-6 4 0,1-3 0,1-2 129,-2-1-129,1-2 0,3 0 0,-4-1 0,-1 0 0,1 0 0,-1-5 129,4 5-129,-5-2 0,3-7 0,0 3-129,3-5 129,-2-1 0,5-2 0,-1 2-129,1-1 129,1 2 0,4 2 0,0-4 129,1 0-129,3 0 0,3-5-129,-3-2 129,2 0 0,-1-6 0,-4-3 0,-3 5 0,-1-2 0,-9-5 0,-2-1 0,-4 1 0,0-5 0,-2 1-129,-1-9 0,8-3 0,2-12-129,15-4-258,6-13 0,10 4-516,6-34-645,34 17-3483,-10-19 0,14 7-387,-7-4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6T16:46:53.507"/>
    </inkml:context>
    <inkml:brush xml:id="br0">
      <inkml:brushProperty name="width" value="0.10583" units="cm"/>
      <inkml:brushProperty name="height" value="0.10583" units="cm"/>
      <inkml:brushProperty name="color" value="#3165BB"/>
      <inkml:brushProperty name="fitToCurve" value="1"/>
    </inkml:brush>
  </inkml:definitions>
  <inkml:trace contextRef="#ctx0" brushRef="#br0">2711 1141 258,'0'0'2193,"0"0"129,0 0 129,-11 23-258,11-23-129,0 0-258,-21 7 0,21-7-645,-11 17 129,11-17-258,-10 21-129,10-2-258,0-19 0,-11 34-129,3-13 129,8 4-387,-1 1 0,1 9 0,0-4 0,9 7 0,-2 0 0,7 6 0,-1-3-129,6 5 129,-3-4 0,7-1 129,-3-4-258,6 1 129,-2-5-129,7-1 129,-1-2-258,2-5 258,2-2-129,8 3 0,-1-2-129,4-1 129,3 1-129,2-2 129,2 1-129,0-1 0,3-4 129,0-1-129,-1-6 0,5 0 129,4-6-129,1-3 0,2-2 129,1 0-129,-1-8 0,-2-2 129,0-3-129,-1-3 129,-8-3 0,2 0-129,-5-5 129,-4 3-129,-2-6 129,-2 4-129,-3 1 129,0-4-129,-5 5 0,1-6 129,-5 1-129,0-2 129,1-1 0,-3-1-129,-4-8 129,3 5-129,-7-10 129,2 2-129,0-2 0,-6-5 129,3-3-129,-2-2 0,-1-1 129,-2-1-129,1-1 0,1-1 258,-4-3-129,4 7 0,-4-4 0,-1 2 0,-1-1 0,-4 0 0,-4 2-129,-2-2 0,-2 4 129,-2-3-258,-7 3 129,-1 1 0,-1 2 0,0 1 0,1 3 0,-1-4 0,6 10 0,-5 0 0,7 0 0,-8 2 0,0 1 129,-5 5-129,0 0 0,-7 4 0,-4-2 0,1 0 0,-7 4 0,4-1 0,0 1 0,0-1 0,3 3 0,-3-2 0,5 2 0,-3 3 129,1 1-129,-3-2 0,-1 5 0,-1 6 0,-1-3 0,-1 2 0,-1 3 0,-1 2 0,-1-4 129,3 5-129,-3-4 0,4-1 0,0 2 0,0-3 0,0 3 0,0 4 0,-2-2 0,1 3-129,-3 3 129,1 0 0,-2 0 0,0 0 0,4 5 0,-4 0 0,1-2 0,-1 5 0,4-1 0,-1 1 0,4-3 129,-1 8-129,1-6 0,-1 1 0,7 4 0,-3 0-129,3-1 129,0 3 0,1 1 0,-3 3 0,2 1 0,2 0-129,-5 1 129,6-1 0,-2 2 0,3-2-129,-1-2 129,0 4 0,0-2 0,0 2 0,0-1 0,-1 10 0,-1-4 0,-2 5 129,1-1-258,0-2 129,-2 2 0,2-2 0,1 1 0,2-7 0,1-2 0,0-1-129,3-1 129,2 1 129,1-1-258,-1 1 129,15-19 0,-22 38 0,12-18 0,-1 5 129,0 1-129,1 6 0,-1 0 0,0 2 0,-2 2 0,2 0 0,-1 6 0,3-1 0,1 6 0,1 3 0,7 5-129,0 0-129,5 9 0,3-6-387,13 14-645,-21-12-3612,21 8-258,-15-13-516,10 2-258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6T16:56:55.30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-3 653 1548,'4'-89'4257,"1"44"387,5 3-387,4 8-2064,-11-16-645,22 17-387,-11-13-258,15 13-258,-3-9 129,14 9-129,-3-5 0,18 9 0,1-4 129,16 7-387,-1-2 129,9 6-258,-3 7 0,-1 4-129,-7 11 0,-8 3-129,-14 18 0,-10 11 0,-15 14 0,-10 9 0,-12 9 0,-5 9 0,-16 7 0,-8 4 0,-10-1-129,-5-1 258,-8-8-258,-6 5 129,-3-11 129,2-4-258,-2-11 258,8-9-258,6-10 258,8-8-258,10-7 258,10-12-129,19-7 0,-8-12 0,13-9-129,12-3 258,12-4-258,8-1 258,2 1-258,6 5 258,6-3-258,-1 16 258,6 1-129,-1 9 0,-2 0 129,0 12-129,2 13 129,3 5-129,-4 8 129,-2 3-258,-8 9 387,-3 1-387,-7 3 258,-4 4-129,-10-7 0,-11 4 129,-9 2-129,0-5 0,-21 0 0,-4 0 0,-14-3 129,-4-5-129,-11-4 0,-11-6 129,-9-8-129,-11-4 0,-1-9 0,-5-10 0,-4-3 0,3-1-129,5-11 258,6-9-258,12 2 129,10-1-129,14 2 0,7-4-129,17 3-387,5-19-645,21 15-2451,6-17-1032,23 6-387,7-11-258</inkml:trace>
  <inkml:trace contextRef="#ctx0" brushRef="#br0">720 269 4902,'-45'0'5418,"24"8"-387,2 10-387,-2-6-2451,8 19-1161,-8-5-387,12 20-129,-9 2 0,5 19-129,-9 12 0,2 18-129,-7 11 129,6 10-258,-5-2 129,0 7-129,1-2 129,2-2-258,-1-10 0,6-12 129,1-14-258,-1-13 129,7-16-129,0-15-258,6-7-129,5-32-258,0 0-645,-21-19-387,23-4-1548,-2-22-1548,-2-6-258,-9-12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6T16:57:36.637"/>
    </inkml:context>
    <inkml:brush xml:id="br0">
      <inkml:brushProperty name="width" value="0.10583" units="cm"/>
      <inkml:brushProperty name="height" value="0.10583" units="cm"/>
      <inkml:brushProperty name="color" value="#177D36"/>
      <inkml:brushProperty name="fitToCurve" value="1"/>
    </inkml:brush>
  </inkml:definitions>
  <inkml:trace contextRef="#ctx0" brushRef="#br0">9 134 4257,'-20'0'5031,"20"0"-387,0 0 0,0 0-2709,0 0-516,0 0-516,8-14-129,-8 14-258,19-10 129,-3 6-258,0-6 0,9 0-258,0-1 129,9 2 0,0-1-129,6 2 0,1 3 0,2-1 0,3 1-129,0 3 129,2 2-129,-2 0 129,3-1-129,2 1 0,-4-2 129,6 2-129,2-5 0,0 4 129,-2-4-129,0 4-129,-4-2 129,-6-1-129,1 4-129,-8-5-258,-3 5-387,-33 0-1677,33 0-2322,-33 0 129,19 23-645,-19-23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31T02:53:01.208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537 1 6201,'-7'0'710,"1"0"-569,3 0 0,0 0-148,-4 0 0,4 1 1,-2 2-1,0 2 19,-2 1 0,1 1 1,-2 4-31,-1 1 0,-1-4 0,-1 2 0,0 3 0,1-1 8,3 1 1,-7-2 0,3 1-1,-2 2 11,1 1 0,1 1 1,0-2-1,-1 0 5,1 0 0,0 2 1,-1-1-1,-2-1 46,-1-2 0,0 3 1,4 1-35,0 2 1,0-5 0,-1 2 0,1-1 0,0 0 10,0 0 1,0 1 0,0-3-116,-1-1 0,2 1 1,2 2-1,0 1 55,0-2 0,-1 0 1,0-2 69,2 0 1,1 0-5,-2 1 1,-1-1-23,6 0 0,-2-1 1,2-1-5,-1-2 0,0-3 0,1 3-21,-1 2 1,-1-3 0,3 2 0,-3-1 0,0 0-1,-1 0 1,1-1-386,0 0 298,1-3 0,5 2 1,3-7-1,3-1-358,3-5 415,-3 3 1,8-10 0,-3 3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6T16:57:37.328"/>
    </inkml:context>
    <inkml:brush xml:id="br0">
      <inkml:brushProperty name="width" value="0.10583" units="cm"/>
      <inkml:brushProperty name="height" value="0.10583" units="cm"/>
      <inkml:brushProperty name="color" value="#177D36"/>
      <inkml:brushProperty name="fitToCurve" value="1"/>
    </inkml:brush>
  </inkml:definitions>
  <inkml:trace contextRef="#ctx0" brushRef="#br0">162 16 1677,'0'-16'4128,"0"16"387,0 0-1032,0 0-774,0 0-645,-20 0-516,20 0-258,0 0-258,0 0-258,0 0-129,0 0-258,-22 2 129,22-2-387,0 0 129,-21 17-258,21-17 129,-19 23 0,7-5 0,1 1-129,0 4 0,0 2 129,0-1-129,3 2 0,1 2 0,2-1 0,4 3 0,-1 1 0,2-4 0,0 3 0,2-1 0,3 1 0,4-3 0,1 0 0,1-4 0,2-2 129,1-2-129,2-5 0,4-1 0,0-7 0,3-1 129,3-5-129,-2-4 0,5-4 0,1-4 0,-1-2 0,6-2-129,-1-2 129,4-1-258,-2-6-258,9 9-516,-15-18-1032,12 13-2451,-10-3-516,0 2 0,-10 4-387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6T16:57:29.712"/>
    </inkml:context>
    <inkml:brush xml:id="br0">
      <inkml:brushProperty name="width" value="0.10583" units="cm"/>
      <inkml:brushProperty name="height" value="0.10583" units="cm"/>
      <inkml:brushProperty name="color" value="#177D36"/>
      <inkml:brushProperty name="fitToCurve" value="1"/>
    </inkml:brush>
  </inkml:definitions>
  <inkml:trace contextRef="#ctx0" brushRef="#br0">-4624 1020 1806,'0'0'4128,"0"0"258,0 0-387,0 0-1806,16 1-1419,-16-1-258,0 0-387,0 23 0,0-23-258,0 18-129,0-18-387,0 0-903,0 0-903,0 0-1677,0 16-129,0-16 129</inkml:trace>
  <inkml:trace contextRef="#ctx0" brushRef="#br0" timeOffset="183.0104">-4603 1226 129,'0'31'3741,"0"2"-129,0-33-1161,1 26-645,-1-26-774,10 19-645,-10-19-387,0 0-258,0 0-516,16 21-258,-16-21-774,0 0-1548,0 0-129</inkml:trace>
  <inkml:trace contextRef="#ctx0" brushRef="#br0" timeOffset="584.0334">-4582 1622 516,'-3'22'4128,"3"-2"258,0-20-129,0 0-1806,0 18-903,0-18-774,0 0-129,0 0-516,0 0-129,0 0-129,0 0-645,0 0-258,0 0-1161,0 0-1806,0 0-387,0 0 0</inkml:trace>
  <inkml:trace contextRef="#ctx0" brushRef="#br0" timeOffset="808.0457">-4622 1914 2967,'0'0'4257,"0"0"-258,8 21-1161,-8-21-1032,0 0-1032,0 0-774,6 24-903,-6-24-903,0 0-1935,0 0-516,0 0 129</inkml:trace>
  <inkml:trace contextRef="#ctx0" brushRef="#br0" timeOffset="976.0557">-4651 2060 1806,'0'16'3225,"0"-16"-903,0 0-645,13 18-645,-13-18-645,0 0-774,17 4-1677,-17-4-1548,0 0 129</inkml:trace>
  <inkml:trace contextRef="#ctx0" brushRef="#br0" timeOffset="1491.0851">-4642 2398 1,'2'138'1934,"-2"-116"1,0-22-774,0 25-129,0-25-258,0 26-258,0-26-387,0 26-129,0-26-129,0 0-258,6 19-774,-6-19-774,0 0-903</inkml:trace>
  <inkml:trace contextRef="#ctx0" brushRef="#br0" timeOffset="1327.0759">-4642 2398 1806,'-9'36'3870,"9"-36"0,-12 36-1419,12-12-645,0-24-1419,-3 25-516,3-25-645,0 0-516,0 0-645,0 0-387,13 6-387,-13-6 0</inkml:trace>
  <inkml:trace contextRef="#ctx0" brushRef="#br0" timeOffset="2200.1257">-4486 2850 2451,'0'0'4515,"10"17"-258,-10-17-645,-10 11-1419,8 9-645,-17-9-516,9 11-387,-10-6-129,0 6-129,-5 0-129,4 0 0,-5-3 0,5-1 0,0-2-258,5-3 0,-1-1 0,17-12 0,-23 20-129,23-20 129,0 0-387,-21 14 129,21-14 0,0 0-387,0 0-387,0 0-645,0 0-903,0 0-1806,0 0-129,0 0-129</inkml:trace>
  <inkml:trace contextRef="#ctx0" brushRef="#br0" timeOffset="2587.1475">-4837 2978 774,'-8'-19'4257,"8"19"258,-8-17 0,8 17-1806,0 0-774,-10-21-645,10 21-387,0 0-129,0 0 0,0 0-129,6 18-129,-6-18-129,16 26 0,-16-26 0,37 32-129,-14-16 0,7 3 0,-1-4-129,5 0 0,0-4 0,-4 7-129,-3-6 0,-1 2 0,-7-2-258,-19-12 0,26 19-129,-26-19-387,0 0-387,0 0-1290,18 0-2193,-18 0-387,0 0-129,19-15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6T16:57:27.189"/>
    </inkml:context>
    <inkml:brush xml:id="br0">
      <inkml:brushProperty name="width" value="0.10583" units="cm"/>
      <inkml:brushProperty name="height" value="0.10583" units="cm"/>
      <inkml:brushProperty name="color" value="#177D36"/>
      <inkml:brushProperty name="fitToCurve" value="1"/>
    </inkml:brush>
  </inkml:definitions>
  <inkml:trace contextRef="#ctx0" brushRef="#br0">-4444-2110 1935,'0'0'3870,"-18"-4"258,18 4-1806,0 0-387,-16 0-387,16 0-387,-21 7-129,2-2-129,19-5-258,-37 30 0,19-6-258,-12 0 0,4 6 0,-6 4 0,6 7 129,-4 1-258,1 11 0,-1-4-129,4 10 129,-5 1-129,4 8 129,1 0-129,-1-2 0,2 5 0,-1 2-129,2 1 258,3 2-258,0-5 129,2 1-129,3 2 0,5 2 0,-1 1-129,-1-4 129,5 1 0,0-2 0,0-5 0,4 1 0,0 1 0,3 1 0,-1-6 129,2 4-129,0-8 0,0 0 0,7 1 0,-3-4-129,4-10 0,0-2 129,4 1-129,-1-7 0,2-4 0,1-1 0,5-1 0,-1-4 0,3 2 0,0-5 0,0 0 0,0-1 0,1 0 0,0-5 0,-1 0 0,3-3 129,2-5-129,-2-3 129,5-2 0,0-4 0,0-3 0,1 0 0,2 0 0,-1-5 0,1-2 0,-2-2 0,1 0 0,-1-1 0,1 0 129,-1-4-129,1-2 129,2 3 0,-2-6 0,3 0 0,-2-2 0,1-1 129,-2-5-129,6 4 0,-5-7 129,3-3-129,-1 0 0,3-1 0,-5-8 0,2 2 258,-2-3-258,-2-2 0,-1-3 0,-5-4 0,3-1 0,-3-4 0,-3 1-129,2-2 0,-6-1 129,3-1-129,-6-1 129,4 2-129,-9-1 0,3 0 0,-1-3 129,-5 6-129,2 0 129,0 2-129,-5 0 129,2 4-129,-5 2 0,0-3 0,0 2 0,-3-2 0,-2 1 0,-3 0 129,0 0-258,0-2 258,-5-3-129,2 5 0,-5-3 0,-2-1 0,1-5 129,-4-1-258,3 1 258,-4-1-258,-4 5 129,2 3 0,-5 5 129,-3 5-258,-6 3 258,-6 4-129,-4 7-129,-10 0 129,1 6-129,-9 2-129,7 14-129,-10 0-387,14 20-1032,-17 9-2838,14 21-129,-3 11-387,10 13-129</inkml:trace>
  <inkml:trace contextRef="#ctx0" brushRef="#br0" timeOffset="720.0407">-4473-1513 774,'0'0'4128,"0"0"129,0 0-1032,0 0-516,1 18-645,-1-18-516,0 33-387,0-13-129,0 22-387,0-5 0,0 14-387,-3 3 129,-3 7-258,1 3 0,-3 7-129,3 3 0,0 1 129,5-3-129,0-1 0,5-3 0,10-8 0,7-4-129,7-8 129,6-5-258,2-12-129,6-2-129,-7-15-516,15 7-645,-19-16-2709,5-5-129,-6 0-516,-11-5 516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6T16:56:56.12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1773 1347 129,'0'-26'3741,"12"-5"-258,-12 5-387,0 26-387,-3-45-387,3 45-387,-27-44-387,27 44-516,-45-31-129,18 21-387,-12 5 129,3 5-258,-7 5-129,4 16 0,-5 8 0,7 6-129,-3 7 0,8 9 0,3 0-129,8 4 0,7-2 0,8-1 0,6-2 0,6-11 0,13-5 0,5-15-129,7-9 129,2-9 129,6-4-129,-3-16 0,2-10-129,-2-4 129,-1-10 129,-5-2-129,-3-1 0,-4-1 129,-6-2 0,-4 6 0,-5 1 0,-3 13 0,-5 0 258,0 10-258,0 19 0,0-21 129,0 21-129,0 0 0,0 0-129,0 24 129,0-1-129,6 4 129,4 10-129,0-2 0,-1 6-129,2 1 258,2 2-258,-3-6 0,3 1 0,-4-5-258,4 4-258,-6-15-387,13 15-1419,-20-38-2193,22 22-258,-22-22-387,29 0 129</inkml:trace>
  <inkml:trace contextRef="#ctx0" brushRef="#br0" timeOffset="460.0258">2394 1161 2193,'19'-12'4257,"-11"-8"387,-8 20-516,-20-11-2451,20 11-516,-44 5-129,17 14-258,-8-1-258,3 8 0,-7-2-129,9 5 0,-3-1 129,11 1-258,3-4 0,9 2-129,4-5 129,6 4 0,5-7 0,11 6 0,1 0 0,9 3 0,0-3 129,4 3-258,-7 1 0,-3 2-129,-10 1 129,-7 5-129,-3-5 129,-8 1-129,-16 2 0,-5-5 129,-4-3-258,-3-7 129,4-5-258,-3-13-129,9-2-258,-4-11-258,30 11-645,-32-48-516,32 24-1548,4-14-1161,12-3-387,7-3 387</inkml:trace>
  <inkml:trace contextRef="#ctx0" brushRef="#br0" timeOffset="1043.0596">2437 1400 3483,'57'8'3741,"-40"-5"-645,9 13-258,-26-16-387,37 8-516,-37-8-258,44 0-645,-20-9-387,11-2-129,-3-12 0,10 1-129,-2-5-129,7-4 0,-8-4 129,4 6-129,-6-7 0,-1 6 0,-7 0-129,-2 4 0,-11 0 0,-6-1-129,-10 1 258,0 6 0,-13 3-387,-9 5 258,-9 1 0,-3 11 0,-3 4 0,-3 15 0,-2 3-129,-1 5 0,2 6 258,4 4-258,0 5 0,3-5 0,5 1 129,4 4-129,6-2 0,7 2 129,4-5-129,6 0 129,2-8-129,5 1 129,11-5 0,5-5-129,2-7 129,9-1 0,0-10 0,6-2 0,4 0-129,1-7 129,3-7 0,1-3-129,-1-2 129,-5-2-129,2 2 0,-6 4-129,-6 0 129,-9 2-129,-2 6-258,-20 7-129,16-9-387,-16 9-774,0 0-3096,-16-10-387,-5 10-129,-11 0-387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6T16:59:41.453"/>
    </inkml:context>
    <inkml:brush xml:id="br0">
      <inkml:brushProperty name="width" value="0.06667" units="cm"/>
      <inkml:brushProperty name="height" value="0.06667" units="cm"/>
      <inkml:brushProperty name="color" value="#FFC000"/>
      <inkml:brushProperty name="fitToCurve" value="1"/>
    </inkml:brush>
  </inkml:definitions>
  <inkml:trace contextRef="#ctx0" brushRef="#br0">415 170 1806,'-24'3'3999,"24"-3"129,-21 33-1677,-3-15-516,13 11-516,-18 2-387,11 15-258,-12 3-129,7 8 0,-9 3-258,7 15 0,-4-4-129,5 13 0,-5-7-129,8 5 129,-2 1 0,7 4-129,4-5 0,2 1 129,2-1-129,6-1 0,2 0 0,0-2 129,8-1-129,7-7 0,6-6-129,4-1 0,6-1 0,-1-6 129,-1-8-258,5-4 129,-2-6 129,-3-1-129,0-7 129,-4-5-129,-2-11 0,-6 2 0,3-4 129,-20-13-129,25 20 129,-25-20-258,16 19 258,-16-19-129,10 18 0,-10-18 0,0 0 0,11 19 0,-11-19 129,0 0-129,0 0 0,0 0 0,0 0 129,0 0 0,0-14-129,0 14 129,-5-24 0,-1 6 0,-2-1-129,2-4 129,-2-6-129,1-3 0,2-4 0,4 2 129,-1-4-258,2-1 258,0-1-129,3 0 129,5 2-129,2 4 0,-2-4 129,8 0 0,-2-2 0,4 7 0,0-3 129,3 7-129,0-6 0,1 6 0,0-2-129,2 5 129,-1 1 0,3-1 0,-2 1 0,3 5-129,-2 1 129,2-1 0,0 4 0,2-2-129,-2 4 129,5 2-129,-4 3 129,-1 5-129,-1-1 129,1 5-129,-3 0 0,3 11 129,-3 2-129,-1 0 0,-1 2 0,2 2 0,0 2 0,-1 0 0,-1 5 0,-1-1 0,2 6 0,-3 1 0,1 2 0,-1-4 0,-1 8 0,2-3 0,-2 0 0,0-2 0,2 2-129,0 0 129,-5-2 0,2 9 0,-2-4 0,0 2 0,-3 5 0,-5 2 0,-4-3 0,-4 1 0,4 2 0,-4-1 0,0 1 0,-8 4 0,-4-9 129,-1 1-129,-3 2 0,-1-3 0,-4 1-129,-2 1 258,1-4-258,0-5 129,-3 0 0,-2-2 129,2-2-129,-4-2 0,-2-4 0,-3-8 0,1-3-129,-4-2 129,-2-7 0,2-3 0,1-6-129,0-7 129,3-1-129,-1-5 129,-1 0 0,4-3-129,2-1 129,-1-3 0,1 4 0,0-1 0,6-3 129,0 2-258,4-2 258,3-2-129,2 2 0,1-2 0,2 2 0,-4 1-129,4 3 129,-3 3 0,14 19 0,-33-28 0,33 28 0,-32-14 0,32 14-129,-28-3 129,28 3 0,-20-2 0,20 2 0,0 0 0,0 0 0,0 0 0,0 0 0,0 0 0,0 0 129,0 0-129,0-21 0,0 21 0,0 0 0,0 0 0,-3-15 0,3 15 0,0 0 129,0 0-129,0 0 0,0 0 0,0 0-129,0 0 129,0 0 0,0 0 0,-10-18 0,10 18 0,0 0 0,0 0 0,0 0 0,0 0 0,0 0 129,-20 14-129,20-14 0,-13 30 0,3-11 0,0 2 0,2 6-129,0 7 129,4 1 0,-4 6 0,4 1 0,3 3 0,-1-2-129,2 2 129,0 1 0,0 2 0,7-2 0,2-1 0,2 0 0,6-4 0,-1 3 0,4-2 0,3-4 0,4-8 0,2 3 0,2-6 0,1 1 0,1-4 0,1 1 0,-2 0 129,0-4 0,-1 5-129,0-2 129,-2 1-129,-4-5 129,3 5-129,-3-5 129,6 1 0,1-4-129,3-5 129,0-3-129,7-4 129,1 2 0,4-7-129,1 0 0,0 0 129,-1 0-129,1 0 0,3-7 0,2 0 0,0-2 129,3-8 0,2-3-258,1-3 129,4-8 0,4 3 0,-3-4 0,1-1 129,2-8-258,0 11 129,0-8 129,-3-3-129,0 3 129,-1-2-129,-1-3 0,-1-1 0,-6-2 129,-4-2-129,-3-8 0,-1-6 0,-7-5 129,-5-6-129,-6-10 0,-5-4 0,-6-6 0,-7 2 0,-3 1 0,-8 0 0,0-1-129,-8 1 129,-3 4 129,-7 8-258,1-4 129,-4 1 0,0 0 0,-2 2 0,-1 1 0,3 5 0,-3-1 0,2 5 129,-5 2-258,3 0 258,-5 6-129,1 0 0,-2 3 0,-1 2 0,-2-1 129,-4 9-258,-3-2 129,-2 1 0,-1 3 0,-1-1 0,-1 6 0,-2-1 0,2 2 0,-3 6 0,5-1 0,-2 8 0,-3 2 0,0 5 0,-4-2 0,-2 4 0,-2-1 0,0 4 0,-1-1 0,-2 2 0,5 3 0,-1 3 0,4 0 0,1 2 0,0 6-129,4 0 129,-1 0 0,2 7 0,2 5-129,3 2 129,0 0 0,1-1 0,2 1 0,0-3 0,2-3 0,1-4 129,2-4-129,-2 3 0,-1-3 0,-2 0-129,-3 8 129,-2-1 0,-1 6-129,-7 6 0,8 7-258,-4-5 0,6 20-516,-12-14-1290,20 26-2451,-8-1-645,11 16 0,-3-4-387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6T16:47:38.212"/>
    </inkml:context>
    <inkml:brush xml:id="br0">
      <inkml:brushProperty name="width" value="0.10583" units="cm"/>
      <inkml:brushProperty name="height" value="0.10583" units="cm"/>
      <inkml:brushProperty name="color" value="#3165BB"/>
      <inkml:brushProperty name="fitToCurve" value="1"/>
    </inkml:brush>
  </inkml:definitions>
  <inkml:trace contextRef="#ctx0" brushRef="#br0">46 132 2580,'-21'16'4644,"21"-16"-129,0 0-258,-29-7-2193,29 7-645,0-24-516,0 24-129,14-30 129,2 18-258,-8-14 0,13 16-129,-6-9 0,12 12 129,-8-3-258,5 8-129,-3 2-129,-2 2 129,1 13-258,-9 8 0,-8 1-129,-3 9 129,-8 1-129,-8 3 0,-7-3 0,-4-4 129,3-4-129,-3-11 0,6-7 0,2-8 0,19 0 129,-16-34 0,14 7 129,2 1-129,5-2 129,6 4 0,0 3 0,7 7-129,0 2 129,-1 9-129,3 3 129,-1 0-129,-19 0 0,27 29 0,-19-8-129,-8-4-387,5 18-1290,-5-35-2709,-16 36-258,0-29-645,16-7 0</inkml:trace>
  <inkml:trace contextRef="#ctx0" brushRef="#br0" timeOffset="924.0523">2826 77 5934,'23'-5'5031,"-23"5"-645,0 0 0,14-26-3354,-14 26-387,18-9 0,-18 9-258,19 0-129,-19 0 129,0 0-258,22 9 129,-22-9-129,4 22 0,-4-4-129,-5 2 0,-8 1 129,-2 2-129,-5-4 0,-1-2 0,0-7 0,0-1 129,3-9-129,18 0 0,-20-28 129,20 5 0,0-6 258,9 2-258,2-3 129,9 4-129,-4 4 129,8 5-129,-7 8 129,4 4-129,-1 5-129,-1 0 129,-19 0-129,24 27 0,-18-2 0,-4-1 129,-2 4-258,-8 1 258,-7-3-129,-1-1 0,-1-7 0,-1-7 0,18-11-129,-29 0 129,29 0-387,-21-38-903,21 13-3354,0-14-258,15 0-129,-4-6-645</inkml:trace>
  <inkml:trace contextRef="#ctx0" brushRef="#br0" timeOffset="1688.0966">5385 13 5805,'-13'21'5031,"13"-21"-129,-21 15-516,21-15-2451,0 0-1161,0 0-129,0 0-258,16-14-129,-16 14 0,24-28 0,-24 28 0,31-23-129,-31 23 129,28-9-129,-28 9-129,26 2 129,-26-2 0,15 34-129,-15-11 0,0 1 129,-5 0-129,-6 2 0,-6-5 129,1 0-129,-4-9 0,0-7 0,3-5 129,17 0-129,-26-28 0,18 2 0,3 3 0,5-2 0,0 2 129,5 4-129,-5 19 0,19-22 0,-19 22-258,16-7-516,5 9-3999,-21-2 0,2 20-516,-2-20-258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6T16:59:42.832"/>
    </inkml:context>
    <inkml:brush xml:id="br0">
      <inkml:brushProperty name="width" value="0.06667" units="cm"/>
      <inkml:brushProperty name="height" value="0.06667" units="cm"/>
      <inkml:brushProperty name="color" value="#FFC000"/>
      <inkml:brushProperty name="fitToCurve" value="1"/>
    </inkml:brush>
    <inkml:brush xml:id="br1">
      <inkml:brushProperty name="width" value="0.10583" units="cm"/>
      <inkml:brushProperty name="height" value="0.10583" units="cm"/>
      <inkml:brushProperty name="color" value="#FFC000"/>
      <inkml:brushProperty name="fitToCurve" value="1"/>
    </inkml:brush>
  </inkml:definitions>
  <inkml:trace contextRef="#ctx0" brushRef="#br0">-15 0 3483,'0'0'3870,"0"0"-387,0 0-2193,0 0-516,0 0-516,0 0-387,0 0-774,0 0-903,3 28-1677,-3-28-387</inkml:trace>
  <inkml:trace contextRef="#ctx0" brushRef="#br0" timeOffset="155.0088">-32 152 903,'-8'27'3354,"5"-2"0,3-25-1677,0 0-1677,0 17-774,0-17-1677,11 5-645</inkml:trace>
  <inkml:trace contextRef="#ctx0" brushRef="#br0" timeOffset="312.0178">-32 294 3225,'-10'41'3612,"10"-41"-903,-10 27-1548,10-27-1419,0 20-903,0-20-2322,0 0 0</inkml:trace>
  <inkml:trace contextRef="#ctx0" brushRef="#br0" timeOffset="471.0262">-84 586 1548,'0'0'258,"2"25"-645</inkml:trace>
  <inkml:trace contextRef="#ctx0" brushRef="#br0" timeOffset="1003.0567">-139 185 1677,'0'0'4386,"0"0"516,0 0-516,0 0-2451,0 0-516,0 0-516,0 0-387,0 0-258,0 0-129,0 0-258,0 0-258,14 24-516,-14-24-1032,0 0-2451,8 21-129,-8-21-258</inkml:trace>
  <inkml:trace contextRef="#ctx0" brushRef="#br0" timeOffset="1223.0697">-151 568 774,'0'45'4386,"6"-19"258,-6-26-516,0 0-2193,17 24-774,-17-24-645,0 0-258,10 18-516,-10-18-387,0 0-1161,0 0-2322,0 0-387,6 20 258</inkml:trace>
  <inkml:trace contextRef="#ctx0" brushRef="#br0" timeOffset="1396.0797">-183 909 2709,'-2'39'3999,"2"-11"-516,0-28-2322,8 23-1032,-8-23-774,0 0-2064,30 13-1032,-30-13 258</inkml:trace>
  <inkml:trace contextRef="#ctx0" brushRef="#br0" timeOffset="1574.0896">-167 1105 2451,'-8'57'4515,"0"-31"-129,8 6 0,3 4-2709,-3-36-903,3 33-387,-3-33-1161,5 19-1161,-5-19-2193,0 0-129,0 0-516</inkml:trace>
  <inkml:trace contextRef="#ctx0" brushRef="#br0" timeOffset="1747.0996">-191 1456 3870,'-8'59'4257,"5"-38"-387,0-2-2064,3 1-903,0-20-516,9 19-1032,-9-19-1677,22 9-1419,-22-9-258,0 0-129</inkml:trace>
  <inkml:trace contextRef="#ctx0" brushRef="#br0" timeOffset="1907.1086">-191 1638 774,'-16'72'3999,"16"-38"129,0-9-1161,-1-5-1419,1 2-774,0-22-774,0 22-1161,0-22-1161,0 0-1548,0 0-258</inkml:trace>
  <inkml:trace contextRef="#ctx0" brushRef="#br0" timeOffset="2080.119">-186 1855 1032,'-10'62'4257,"10"-30"258,-9 3-1032,-1-13-1161,10 16-774,-3-16-774,3 0-129,0-3-645,0-19-903,0 25-1032,0-25-1290,0 0-903,0 0-645</inkml:trace>
  <inkml:trace contextRef="#ctx0" brushRef="#br0" timeOffset="2243.1277">-279 2195 1677,'-13'58'4128,"10"-20"258,-2 1-1419,-7-13-645,12 14-903,-8-16-516,8 7-516,0-12-645,0-19-645,6 16-1935,-6-16-1290,0 0-387,22-4 0</inkml:trace>
  <inkml:trace contextRef="#ctx0" brushRef="#br0" timeOffset="2388.1365">-317 2546 3354,'-17'61'3870,"2"-31"-1677,11 2-516,2-1-774,-1-1-774,3-11-1161,0-19-1806,9 36-774,-9-36-129</inkml:trace>
  <inkml:trace contextRef="#ctx0" brushRef="#br0" timeOffset="2567.1461">-317 2824 3999,'-17'61'4644,"10"-32"-129,4 8-1419,-12-13-774,15 10-1032,0-9-516,0 2-387,4-5-258,-4-22-258,22 34-1161,-22-34-2838,0 0-258,16 4-516,-16-4 129</inkml:trace>
  <inkml:trace contextRef="#ctx0" brushRef="#br0" timeOffset="2740.1567">-342 3223 5160,'-21'82'4902,"12"-44"-258,0-4-258,-6-9-3225,15 2-645,0-5-387,0-22-1032,21 24-1419,-21-24-2193,17 0-258,-17 0-129</inkml:trace>
  <inkml:trace contextRef="#ctx0" brushRef="#br0" timeOffset="2903.1657">-363 3519 3225,'-26'79'4902,"12"-41"-516,4 6 129,10-2-2838,-12-22-1032,7-2-903,5 1-2064,0-19-1935,0 0-129,0 0-387</inkml:trace>
  <inkml:trace contextRef="#ctx0" brushRef="#br0" timeOffset="3056.1747">-446 3850 3096,'-22'85'4257,"5"-47"-258,9-4-1419,4 4-1677,-4-5-1419,0-7-2322,8-26-903,-10 23-516</inkml:trace>
  <inkml:trace contextRef="#ctx0" brushRef="#br1" timeOffset="92773.3061">-497 4239 1548,'0'17'3483,"0"-17"-516,0 0-774,0 0-258,0 0-258,0 0-258,0 0-129,0 0-387,0 0-258,-3 18 0,3-18-129,0 0-258,0 0 129,0 0-258,0 0 129,18 2-129,-18-2 0,24-2 0,-5-9 129,3 4-129,2-6 0,0 1 0,1-4 0,2 6 0,-6-6 0,5 4-129,-7 1 258,0 2-258,-19 9 0,29-13 0,-29 13 0,16-13 0,-16 13 0,0 0-387,0 0 129,0 0-387,0 0-129,0 0-516,5 10-387,-5-10-516,0 0-1032,-13 16-1032,13-16-387</inkml:trace>
  <inkml:trace contextRef="#ctx0" brushRef="#br1" timeOffset="93267.3346">-429 4157 129,'0'0'3483,"0"0"-387,9-13-903,-9 13-645,0 0 0,0 0-129,0 0-258,24 0-129,-24 0 129,0 0-387,0 0 258,26 10-387,-26-10 0,19 16-129,-19-16 0,24 17-129,-24-17 0,31 12 0,-31-12-258,36 19 0,-17-13 0,3 4 0,-2-3-129,-1 2 0,-19-9 0,29 19-129,-29-19 129,21 13-129,-21-13-129,0 0-516,24 29-258,-24-29-2322,0 0-1161,0 0-387,0 0 0</inkml:trace>
  <inkml:trace contextRef="#ctx0" brushRef="#br1" timeOffset="94276.3919">-1069 4598 1677,'0'0'3870,"0"0"387,-8 14-1935,8-14-387,-14 23-516,12-4-258,2-19-258,-21 29-258,21-29 258,-19 35-387,19-35 0,-19 29-387,19-29 0,-19 24-258,19-24-129,0 0-516,-8 24-645,8-24-903,0 0-2193,0 0-129,0 0-129</inkml:trace>
  <inkml:trace contextRef="#ctx0" brushRef="#br1" timeOffset="94712.4157">-1227 4682 1677,'0'0'3483,"0"0"-1032,0 0-645,0 0 0,0 0-129,11 0-129,-11 0-258,0 0 0,0 0-387,0 0 0,0 0-258,21 8-129,-21-8-129,17 8-129,-17-8 0,24 11-129,-6-11 0,1 7 0,5-2-129,-3 0-258,8 0-129,-11-5-258,14 11-774,-15-11-1677,4 0-1419,2 1-387,-23-1 0</inkml:trace>
  <inkml:trace contextRef="#ctx0" brushRef="#br1" timeOffset="95321.4519">-124 5107 2580,'0'0'4386,"5"11"0,-5-11-1677,-16 18-903,14 2-387,-16-13-516,12 18 129,-13-8-516,8 9 0,-9-11-129,6 11-258,-4-2-129,1-3-258,7 2-258,-8-15-387,18 14-1161,0-22-2193,-20 18-387,20-18-258</inkml:trace>
  <inkml:trace contextRef="#ctx0" brushRef="#br1" timeOffset="95679.4719">-378 5246 1935,'0'0'4386,"3"-15"0,-3 15-1806,0 0-516,0 0-387,0 0-258,0 0-387,21 5-258,-21-5-129,26 2-129,-26-2 129,31 0-387,-15 5-258,1-5-258,4 7-645,-21-7-645,28 5-2580,-28-5-516,12 17-645,-12-17 387</inkml:trace>
  <inkml:trace contextRef="#ctx0" brushRef="#br1" timeOffset="97033.55">-1041 5409 2580,'0'0'4257,"0"0"129,-12 10-1677,12-10-1032,-19 22-645,13-4-387,6-18-258,-21 32 0,21-32 0,-13 26-129,13-26-129,-10 19 0,10-19-258,0 0-258,-4 16-258,4-16-129,0 0-774,0 0-1032,0 0-1806,0 0-129</inkml:trace>
  <inkml:trace contextRef="#ctx0" brushRef="#br1" timeOffset="97271.563">-1154 5422 903,'0'0'4128,"0"0"129,0 0-1548,0 0-516,16 14-645,-16-14-516,16 12-258,-16-12-258,21 16-129,-3-2-774,-18-14-774,34 10-1935,-12 0-1419,-22-10 0,40 2-129</inkml:trace>
  <inkml:trace contextRef="#ctx0" brushRef="#br1" timeOffset="107564.1523">-29 3651 903,'16'18'4128,"-16"-18"-129,0 0-1548,33 22-774,-33-22-387,34 11-387,-13-7-387,1 2-387,2 0-129,-6-4-258,9 5-387,-27-7-516,42 10-516,-24-9-645,-2-1-1935,13 10 387</inkml:trace>
  <inkml:trace contextRef="#ctx0" brushRef="#br1" timeOffset="107221.1327">91 3651 516,'-18'23'3096,"2"-17"-387,16-6-1806,-16 26-645,7-10-258,9-16-129,-20 34 0,20-34-387,-17 26-1032,13-7-1290</inkml:trace>
  <inkml:trace contextRef="#ctx0" brushRef="#br1" timeOffset="106265.078">502 4099 1677,'0'0'3612,"0"0"-387,0 0-516,0-17-516,0 17 0,0 0-516,0 0-129,0 0-516,-1 17-258,1-17-129,-13 21-387,13-21-129,-19 34 129,7-12-258,1 0 0,0 2-258,-4 2 129,6 2-129,-4-11 0,8 7-387,5-24-258,-14 28-774,14-28-387,0 0-1290,0 0-1290,0 0 0</inkml:trace>
  <inkml:trace contextRef="#ctx0" brushRef="#br1" timeOffset="106520.0919">363 4215 2709,'0'0'4515,"0"0"-1419,0 0-387,0 0-516,13 3-387,-13-3-129,17 9-645,-17-9-258,23 5-258,-23-5-387,30 0-129,-7 2-516,-23-2-258,40 0-903,-40 0-774,27-7-1806,-27 7-516,21-6-129</inkml:trace>
  <inkml:trace contextRef="#ctx0" brushRef="#br1" timeOffset="104064.9519">8 4662 903,'0'0'4257,"0"0"387,0 0-1677,-20 0-1032,20 0-387,0 0-387,0 0-387,-17 7 0,17-7-387,-10 21 0,10-21-387,-13 26 129,13-26-129,-13 29 0,13-29-129,-13 28 129,13-28-129,0 0-129,-16 19-129,16-19-516,0 0-516,0 0-1032,0 17-1677,0-17-645,0 0 258</inkml:trace>
  <inkml:trace contextRef="#ctx0" brushRef="#br1" timeOffset="104319.9659">-142 4727 2451,'0'0'3225,"0"0"-387,0 0-387,8 0-645,-8 0-129,0 0-387,0 0 0,29 9-516,-29-9 0,27 9-387,-27-9-387,33 1-387,-9 7-1548,-7 0-2322,-17-8-387,34 7 0</inkml:trace>
  <inkml:trace contextRef="#ctx0" brushRef="#br1" timeOffset="105094.0104">334 5069 1806,'0'0'4257,"0"0"-774,0 0-645,0 0-387,0 0-258,0 0-516,0 0-516,0 0-516,0 0-258,0 15-129,0-15-129,-11 20 0,11-20-129,-13 29-129,5-13 0,8-16-258,-18 37 0,3-26-387,15 11-645,-18-17-645,18 14-1032,0-19-1548,0 0-258</inkml:trace>
  <inkml:trace contextRef="#ctx0" brushRef="#br1" timeOffset="105372.0267">186 5137 645,'0'0'4257,"0"0"129,11-10-1290,-11 10-645,0 0-516,0 0-774,0 0-129,0 0-258,22 0-129,-22 0-258,24 0-129,-24 0 0,30 0-387,-9 0-516,-21 0-903,40-10-1935,-21 7-1161,-19 3-516,32-10 258</inkml:trace>
  <inkml:trace contextRef="#ctx0" brushRef="#br1" timeOffset="102900.8856">-1572 5129 1806,'0'0'4257,"0"0"-258,0 0-1161,0 0-903,0 0-258,0 0-516,0 0-258,0 0-387,0 0-129,0 0-129,0 0-129,0 0-129,-3 15 0,3-15 0,-10 26-129,10-26-129,-11 30-129,11-30-258,-1 24-516,1-24-903,0 0-2322,0 0-387,0 0 258</inkml:trace>
  <inkml:trace contextRef="#ctx0" brushRef="#br1" timeOffset="103132.8987">-1572 5129 3870,'-46'4'4386,"46"-4"-1677,0 0-516,22 10-645,-22-10-129,18 17-516,-18-17-645,24 15-774,0-2-1548,5-4-2193,-10-9-258,15 0 0</inkml:trace>
  <inkml:trace contextRef="#ctx0" brushRef="#br1" timeOffset="101945.8309">-1670 4491 1,'0'0'3611,"0"0"388,0 0-1419,18-3-516,-18 3-387,0 0-387,0 0-258,0 0 0,0 0-129,5 15 0,-5-15-387,-2 18-129,2-18-129,-13 22-129,13-22 0,-14 28-258,8-13 129,6-15 0,-15 32-129,15-32-129,-5 31 0,5-31-387,-1 26-258,1-26-387,0 19-516,0-19-1032,0 0-1419,0 0-387</inkml:trace>
  <inkml:trace contextRef="#ctx0" brushRef="#br1" timeOffset="102252.8484">-1729 4598 1806,'18'2'3483,"-18"-2"-774,33 11-516,-33-11-645,37 8-258,-37-8-387,34 7-645,-15-3-645,-19-4-1032,32 0-1419,-6 7-1419,-26-7 516</inkml:trace>
  <inkml:trace contextRef="#ctx0" brushRef="#br1" timeOffset="98432.63">-754 3763 1161,'-25'49'2193,"12"-23"-258,-2-2-387,1 1-258,3-4-387,-4-1-129,7-1-516,-1-1-129,9-18-387,-14 26-516,14-26-1032,-16 1-1677,16-1 129</inkml:trace>
  <inkml:trace contextRef="#ctx0" brushRef="#br1" timeOffset="98700.6453">-903 3856 1161,'0'0'3612,"11"8"-645,-11-8-387,0 0-387,23 23-258,-23-23-258,27 12-258,-27-12-258,32 17-387,-14-10-387,4 5-129,1 0-645,-23-12-516,46 19-1161,-28-8-2322,3-11-387,6 4 129</inkml:trace>
  <inkml:trace contextRef="#ctx0" brushRef="#br1" timeOffset="100848.7681">-1250 3954 1677,'-27'11'3612,"20"8"-903,7-19-774,-8 16-774,8-16-129,-16 25-258,16-25-258,-22 36 129,7-19-387,4 6 129,-5-1-258,3 2 258,0-5-258,4-1-129,2-3-258,7-15-516,-6 25-516,6-25-1419,0 0-1290,0 0 0</inkml:trace>
  <inkml:trace contextRef="#ctx0" brushRef="#br1" timeOffset="101143.7851">-1386 4044 1419,'0'0'4257,"19"4"-129,-19-4-1161,16 13-645,-16-13-645,16 17-645,-16-17-258,13 23-516,-13-23-258,21 19-387,-4-7-774,-17-12-1419,21 0-1677,0 9-387,-21-9 258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6T16:57:28.449"/>
    </inkml:context>
    <inkml:brush xml:id="br0">
      <inkml:brushProperty name="width" value="0.10583" units="cm"/>
      <inkml:brushProperty name="height" value="0.10583" units="cm"/>
      <inkml:brushProperty name="color" value="#177D36"/>
      <inkml:brushProperty name="fitToCurve" value="1"/>
    </inkml:brush>
  </inkml:definitions>
  <inkml:trace contextRef="#ctx0" brushRef="#br0">-4467-1266 2451,'0'0'4257,"-8"15"-774,8-15-645,0 0-516,0 0-258,28 13-387,-28-13-387,35 14-258,-15-6-129,11 10-387,-6-3 0,8 11-258,-7 3-129,6 4 0,-7 4-129,-2 5 129,-5 4-129,-1 4 0,-4-1 0,-7 4 0,-1-3 0,-5 1 0,0 0-387,-11-6-129,3 14-1419,-22-8-2451,-1 2-387,-7 7-258,-6-2-258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6T16:59:48.022"/>
    </inkml:context>
    <inkml:brush xml:id="br0">
      <inkml:brushProperty name="width" value="0.06667" units="cm"/>
      <inkml:brushProperty name="height" value="0.06667" units="cm"/>
      <inkml:brushProperty name="color" value="#FFC000"/>
      <inkml:brushProperty name="fitToCurve" value="1"/>
    </inkml:brush>
  </inkml:definitions>
  <inkml:trace contextRef="#ctx0" brushRef="#br0">104 50 1935,'0'0'4128,"0"0"-387,10-18-774,-10 18-516,0 0-387,0 0-387,0 0-387,0 0-516,0 0-258,0 0 0,-10-8-258,10 8 0,0 0-129,0 0-129,0 0 0,0 0 129,0 0-258,0 0 258,10-17-129,-10 17 0,0 0 0,0 0 0,16 2 0,-16-2 0,3 18 0,-3-18 0,0 23 0,0-23 0,-16 21 0,16-21 129,-35 19-129,16-11 0,0-1 129,19-7-129,-31 0 129,31 0-129,-13-12 0,13 12 0,2-29 0,-2 29 129,30-28-129,-10 12 0,1 5-129,-1 4 129,4 7-258,-8-2-258,11 9-1548,-27-7-2451,23 18-387,-23-18-258,9 26 129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6T17:00:53.625"/>
    </inkml:context>
    <inkml:brush xml:id="br0">
      <inkml:brushProperty name="width" value="0.10583" units="cm"/>
      <inkml:brushProperty name="height" value="0.10583" units="cm"/>
      <inkml:brushProperty name="color" value="#FFC000"/>
      <inkml:brushProperty name="fitToCurve" value="1"/>
    </inkml:brush>
  </inkml:definitions>
  <inkml:trace contextRef="#ctx0" brushRef="#br0">-6 0 5676,'0'0'5289,"0"0"-645,0 0 0,0 0-3741,0 0 129,5 18-258,-5-18-129,2 45 0,-2-14-129,3 10 0,0 6-258,2 8 0,1 1-129,-1 2 0,1 0-129,-2-3 129,-1-1-258,2-5 129,-4-4 0,-1-11 0,0 3-129,0-11-129,0 0 0,0-26-516,0 46-1032,0-46-2322,-9 28-1032,9-28 0,-2 32-258</inkml:trace>
  <inkml:trace contextRef="#ctx0" brushRef="#br0" timeOffset="377.0209">-428 1174 3096,'0'0'5031,"-3"17"-387,3-17 0,24-4-2709,18 4-774,-7-12-258,28 4 129,-6-6-387,13-2-129,-2-2-129,3 7 0,-8-6-129,-7 6-129,-9-3 0,-5 13-129,-9-5-129,-6 6 0,-6 0-258,-21 0-258,33 11-1677,-33-11-2322,0 0-258,19 21-774,-19-21 516</inkml:trace>
  <inkml:trace contextRef="#ctx0" brushRef="#br0" timeOffset="901.051">91 1513 3999,'0'0'4902,"0"0"-258,0 0-129,-11-22-2838,11 22-645,0 0-258,21-15 0,-21 15-258,32-8-129,-17 2 0,7 6-129,-1 0 0,0 9-129,-4-1 0,-17-8 129,27 37-258,-21-11 129,-1 5-129,-5 2 0,-3 2-129,-10 2 129,-8 3 0,-5 3 0,-5-5 0,-3-4-258,-1-1 129,0-2 129,5-6 0,1-6 0,10-6-129,19-13 129,-22 10 129,22-10-129,0 0 129,0 0 129,22 0-129,0-3 0,6-3 129,3 5-129,2 1 0,5-5-129,-3 5 129,2 0-258,-4 0 0,-3 0-258,1 0-1032,-31 0-3225,44-13-387,-21-7-258,7-6-258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31T02:53:02.221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839 1 7540,'-5'6'-690,"4"0"0,-4-3 819,0 0 0,-1 6 0,-5-1 1,0 0-65,-1 0 0,5 2 0,-1-4 0,0 1-54,-2 1 1,-1-2-1,-1 3-12,1-2 0,0 1 0,0 3 0,-2 0 0,0 0 23,-2 0 0,0 1 1,3-1-1,-2 0-12,-1 0 1,0 0-1,4 0 1,0 1-15,0-1 1,-1 0 0,1 0-1,0 0-12,0 0 1,0 4 0,-1 0 0,1-1 0,0-2-1,0 0 1,0-1 0,0 0 0,-1 0 0,1 2 0,0-1-149,0-1 164,0 3 0,1-8 0,1 5 0,2 0 0,-2 1-1,-1-1 1,3-1 0,-1-2-3,-1 0 1,3-2 0,0 3 0,0-2 0,0 2 0,-3 1 0,-1 1 0,-1-1-9,0-3 0,3 3 0,2-2 13,1 2 0,-4-3 1,2 1 16,-3 0 1,-1 2-1,-1 1 13,1 1 0,1-1 0,2-1 0,0-2-10,0 0 1,1-2-1,1 3 1,0-3-33,0-1 1,2 2 19,-4-3 0,6 5 19,-2-2 1,-1-1 24,2 2 0,-2-2 0,2 3-9,-1-2 0,-1-3-15,2 3 0,0 0 1,-3 1-24,1 0 0,-2-4 0,2 2-15,-2-1 0,4 3-29,-5 0 34,6-3 1,-3 1-320,5-2 138,0-3 0,5 3 0,2-7-558,3 0 742,-4-6 0,4 3 0,-4-6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6T17:00:54.939"/>
    </inkml:context>
    <inkml:brush xml:id="br0">
      <inkml:brushProperty name="width" value="0.10583" units="cm"/>
      <inkml:brushProperty name="height" value="0.10583" units="cm"/>
      <inkml:brushProperty name="color" value="#FFC000"/>
      <inkml:brushProperty name="fitToCurve" value="1"/>
    </inkml:brush>
  </inkml:definitions>
  <inkml:trace contextRef="#ctx0" brushRef="#br0">8 65 3870,'4'-22'5031,"-2"-5"0,-2 27-258,-6-18-2967,6 18-258,0 13-516,0 16-129,0-2-129,0 19-387,0 8 0,0 14 0,0 5-258,0 8 0,0 0 0,0-4-129,0 6-129,0-10 129,-2-5-258,0-14 0,2-4-258,-6-19-903,14 4-2193,-8-17-1419,0-18-129,0 0-516</inkml:trace>
  <inkml:trace contextRef="#ctx0" brushRef="#br0" timeOffset="717.0407">19 759 1161,'-3'-26'3999,"3"26"645,0-28-1548,0 28-774,1-23-645,-1 23-129,21-34-387,8 16-129,-7-15-129,19 1 0,-5-14-258,16 4-129,-2-9-129,7 6 0,-6-9 0,0 7-258,-1-2 0,-8 10 0,-7 8 0,-6 5-129,-7 4 0,-22 22 129,24-22-129,-24 22 0,0 0 0,0 0 0,0 9-129,-4 10 129,-8 1-129,-7 5 0,0 3 0,-7 4 0,-3 6 0,-4 1-129,-4-3 129,-3 1 0,4-1 0,-2 1 129,3-4-129,2-2 0,5-7 129,4-5-129,5-4 129,19-15 0,-21 18 0,21-18 0,0 0 129,0 0-129,0 0 129,-10 17-129,10-17 129,0 0-129,0 19 129,0-19-129,2 22 0,-2-22 129,14 29-129,-2-11 129,2 1-129,5-1 258,3 5-258,6 3 129,-1 2-129,3 3 129,1-2-129,-1 2 0,1-1 129,-6 0-258,1-2 258,-3-4-129,-7-5 0,0-1 0,-16-18 0,19 21-258,-19-21-129,0 0-516,24 20-1806,-24-20-1935,0 0-387,18-19-387,-9 4 0</inkml:trace>
  <inkml:trace contextRef="#ctx0" brushRef="#br0" timeOffset="1497.0856">940 363 2967,'0'0'5031,"0"0"-516,0 0 258,15-1-2580,-15 1-903,0 0-129,24-19-387,1 14-129,-4-9 0,11 8 129,-3-11-258,5 17-129,-3-9-129,1 9 0,0 0-129,-3 0-129,-6 9 0,-4 2 129,-6 8-258,-3 0 129,-9 3 0,-1 4 0,-3 2 0,-10 5 129,-3 0-258,-2 1 129,-2 1 0,-3-4 0,4 0 0,0-6 0,3-8 0,3 0 0,13-17 129,-22 20-129,22-20-129,0 0 129,0 0 0,0 0 0,0 0 0,0 0-129,0 0 129,0 0 0,15-9 0,-15 9-129,31 0 129,-12 2 0,5 6 0,3 3 0,-1 4 0,-2 1 0,0 3 0,-6 6 0,-7 1 129,-5 4-129,-7 0 0,-15 1 0,-7-6 129,-4 3-129,-8-3 129,-2-11-129,-3 4 0,-2-7-129,3-3 129,2-2-258,1 0-129,-1-6-516,18 1-1032,-15-2-2967,15-12-129,0-12-387,8-8-258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6T16:47:01.634"/>
    </inkml:context>
    <inkml:brush xml:id="br0">
      <inkml:brushProperty name="width" value="0.10583" units="cm"/>
      <inkml:brushProperty name="height" value="0.10583" units="cm"/>
      <inkml:brushProperty name="color" value="#FFC000"/>
      <inkml:brushProperty name="fitToCurve" value="1"/>
    </inkml:brush>
  </inkml:definitions>
  <inkml:trace contextRef="#ctx0" brushRef="#br0">2581 1778 1419,'0'0'1935,"0"0"258,0 0-129,0 0-387,0 0 0,0 0-258,0 0-258,0 0 0,0 0-258,0 0-258,0 0 258,0 0-387,0 0 0,0-19 0,0 19-129,0 0-129,0 0-129,0 0 0,0 0-129,16-10 129,-16 10-129,0 0 129,0 0 0,0 0 0,0 0 129,11-17-129,-11 17 129,0 0-129,0 0 0,2-21 0,-2 21 0,0 0 0,6-19 0,-6 19-129,5-18 387,-5 18-258,6-22 0,-6 22 129,4-26 0,-4 26 0,6-26 0,-6 9 0,0 17 0,0-26 0,0 26 0,0-21-129,0 21 258,0-26-258,0 26 129,-2-36-129,1 18 0,1-3 0,0 1 0,0-6-129,0 1 129,0-3 0,0 1 0,0-6 0,0 1-129,-3-4 129,-2-1 0,-5-4 0,0 3-129,-2-2 129,-1 2 0,-2-2 0,1 0-129,2 3 0,-2-4 0,-1 5 129,-1-3-129,0-4 0,-5 4 0,0 0 0,1-2 0,-6 0 0,0-1 0,-1-2 0,0-1 129,-5 5-129,1-4 0,-3 0 0,1 5 129,1 6-258,0-1 258,-2 4-129,2 4 0,1 0 0,1 2 0,0 3 0,3 2 129,-5 5-129,3 2 0,-1 0 0,1 3 0,-2 3 0,2 2 0,0 4 0,-1-3 0,0 3 0,-3-4 0,0 4 0,-6 0 0,2 0 129,-4 8-129,-6 1 0,2 4 0,-2-1 0,-1 3 0,0 4 0,3 0 0,2-5 0,1 5 0,0-1 0,2-3 0,1 1 0,4-1 0,3-4 0,0 1 0,2 2 0,0-2 0,8 3 0,-2-1 0,-2 2 0,2 0 0,-3 3 0,2 9-129,-5 0 129,-2 5 0,-3 1 0,-4 4 0,-3 3 0,1 3 0,1-2 0,-2 2 0,3 1 0,4 4 0,4 1 0,2-1 129,5 2-258,3-1 258,2 3-129,1-2 0,-1 2-129,1 3 258,4-7-258,-4 4 129,5 0 0,-3 0-129,4-1 258,0-1-258,3 4 258,-1-5-258,2 0 258,5 4-258,-2-5 129,2 1 0,1-2 0,2-5-129,0 1 129,0 1 0,7-4 0,-1-8 0,8 3 129,1 2-129,3 2 0,4-1 0,0-3 0,6 1 0,-1-3 0,2 6 0,1-2 0,1-3 0,-2-6 0,3 2 0,-3 2 0,0-3 0,2-2 0,-1 4 129,1-5 0,-2 1-129,1 4 129,-3-3-129,4-4 129,-2 4-258,1 0 258,-1-7-129,0 4 0,0-5 129,1-3-258,1-2 258,1-1-129,1-4 129,3-4-129,-2-3 129,1-1-129,1 1 129,-4-4 0,1 0-129,0 0 0,-3 0 129,2 0-258,0-7 129,2-2 0,4-5 0,3-1 0,-5 0 0,6 1-129,0-4 129,5 1 0,-2 6 0,0-8 0,-3 5 0,-1-1 0,1 1 129,-4-3-129,-2 6 0,-4-3-129,-2 2 129,-1 2 0,0-6 0,-3 8-129,1-6 129,0 3 0,0-2 0,1-1 129,-2 2-129,1-2 0,-4-2 0,1 5 0,2-1 0,-4-1 0,1 0 129,-4 2-129,-2 0 0,1 1 0,1 0 129,-19 10-129,29-25 0,-29 25 0,24-23 0,-24 23 0,23-30 129,-23 30-129,22-21 0,-22 21 0,23-25 0,-23 25 0,24-29 0,-24 29 0,22-23 0,-22 23 0,19-26 0,-19 26 0,15-25 0,-15 25 0,13-28 129,-13 28-129,11-22 0,-11 22 0,16-29 0,-16 29 0,14-29 129,-14 29-129,16-29-129,-9 11 258,-7 18-129,10-27 0,-10 27 0,13-21 0,-13 21 0,13-23 0,-13 23 129,16-26-258,-16 26 129,21-34 129,-7 10-258,-1 3 258,0-3-129,3-2 0,0-3-129,2 3 129,-1-5-129,2 5-129,-3-12-129,7 5-645,-20-20-3225,21 8-903,-17-13-129,7 0-387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28T22:02:11.060"/>
    </inkml:context>
    <inkml:brush xml:id="br0">
      <inkml:brushProperty name="width" value="0.10583" units="cm"/>
      <inkml:brushProperty name="height" value="0.10583" units="cm"/>
      <inkml:brushProperty name="color" value="#ED1C24"/>
      <inkml:brushProperty name="fitToCurve" value="1"/>
    </inkml:brush>
  </inkml:definitions>
  <inkml:trace contextRef="#ctx0" brushRef="#br0">-10 476 3354 0,'0'-34'4128'0,"0"13"-2193"15,0 21 129-15,18-33 0 16,5 28-129-16,-17-17-129 16,19 22-129-16,-11-17-258 15,18 14-387-15,-9-9 0 0,18 10-387 16,3-9-129-16,10 6-129 15,3-7-129-15,11 3 129 16,5-7-129-16,7 9-129 16,0-7 129-16,11 1-129 15,-2-3 0-15,7 4 0 16,-2-4 0-16,2 5 0 15,2-6-129-15,1 1 129 16,-4 0 0-16,1 2 0 16,-3-3-129-16,1 2 258 15,-4 4-258-15,0 1 129 16,-7 1 0-16,1 5 0 15,-9 2-129-15,-5 1 129 0,-5-5 0 16,-9 5-129-16,-2-2 0 16,-10 2 129-16,-6-2-129 15,-4 0 0-15,-8-4 0 16,0 6 0-16,-6 1 0 15,-3 0-129-15,-17 0 0 16,25 0 0-16,-25 0-129 16,0 0-129-16,19 4-258 15,-19-4-645-15,0 0-1419 16,0 0-1032-16,15 0-1419 15,-15 0-258-15,26-28-387 16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28T22:02:16.810"/>
    </inkml:context>
    <inkml:brush xml:id="br0">
      <inkml:brushProperty name="width" value="0.10583" units="cm"/>
      <inkml:brushProperty name="height" value="0.10583" units="cm"/>
      <inkml:brushProperty name="color" value="#ED1C24"/>
      <inkml:brushProperty name="fitToCurve" value="1"/>
    </inkml:brush>
  </inkml:definitions>
  <inkml:trace contextRef="#ctx0" brushRef="#br0">4875-19 1161 0,'17'0'4644'16,"-17"0"-129"-16,0 0-1032 15,-5 29-1806-15,-19-17-129 0,5 18-129 16,-21-5-387-16,3 18-129 16,-22-3-129-16,-1 15 0 15,-19 0-129-15,1 13 0 16,-16-3-129-16,-1 12 129 15,-9-3-258-15,-1 15-129 16,-10 0 129-16,-2 7 0 16,-9 2-129-16,-2 10 0 15,-11 5 0-15,-1 8 0 16,-4-3 0-16,-1 3 129 15,-4 7-129-15,3 0-129 16,-5-1 0-16,-2 1 0 16,4 0 129-16,1 3-129 0,1-2 0 15,-2-1-129-15,6-8 129 16,6-3-129-16,7-8 129 15,10-1-258-15,3-9 258 16,3-7-129-16,4-6 0 16,8-5 0-16,6-1 0 15,2-8 0-15,5 1 0 16,0-4 0-16,7-2 0 15,7-5-129-15,8-2 0 16,5-11 0-16,9-2-258 16,3-8 0-16,13 4-774 15,-6-22-4128-15,23-4 129 16,3-16-516-16,17-1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31T02:58:33.100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12 682 8362,'-5'-6'242,"3"-4"1,-1 3-402,1-3 0,4-1 1,0 0 166,2-1 1,3 1-1,-3 0 1,-2 0-1,1 1 1,-1 1-1,2 2 1,-1-2-1,-1 0 91,2 2 1,-3-3 0,4 4 0,-1-2 33,0 1 0,3-1 0,-2-2 0,0 2-6,0 0 0,4 2 1,-3-3-1,1 2-80,1-2 0,-1 3 0,4-1 0,1-1 34,-1 2 1,4-4 0,-1 4-63,0 0 0,-1-3 0,-1 4 1,2 0-5,1 0 1,1-4 0,-3 3 0,4-1 0,-1-1 42,0-1 0,2 4 1,-1 1-1,-1 0-18,0 0 1,0-3 0,-2 3 0,1 1-12,-2 2 1,1 0-1,0-2 1,1 0-28,-2 0 0,0 2 0,-2 1 0,0 0 24,0 0 0,0 0 0,1 0 0,-1 0 52,0 0 1,0 4 0,0-1 0,0 0 37,1-2 0,-1 3-55,0 0 0,0 3 0,0-3 1,0-2-12,1 0 0,-5 1 1,1 1-1,0 0-45,2 1 1,0-3 0,-1 4 0,-2 1 0,2-2-8,1-1 0,1 4 0,0-3 0,0 1-6,1 3 0,-1-3 0,0 1 0,0 1 21,0-2 1,1 3 0,0-4 0,2 0 51,1 0 0,-1 3 0,-1-1 0,1 0-2,0 1 0,5-5 0,-3 3 0,0 1 1,0-1 1,3-2 0,-3 3-17,2 2 1,-3-3 0,3 0 0,2 0 4,1 1 1,-2-4 0,-1 4 0,2-1-1,1-1-34,2 0 0,-1 2 1,2-2-1,1 0 1,1 0 1,1 3-1,-2-5 1,1 1 15,-1 1 1,2-4 0,0 3 0,1-3 5,-1-1 1,3 0 0,-3 0 0,1 0-12,-1 0 0,3-1 1,-3-2-1,0 0-36,1 0 0,2-2 0,-3 2 13,1 0 0,-3 2 0,3 1 1,-2 0-1,0-1 13,-1-3 0,2 3 1,-1-3 1,-1 3 1,0 1 0,0-2-1,1 0 1,-2-2-5,0 2 1,2-3 0,0 1 0,-1 0 1,-1-1 1,2 3-1,1-4 1,0-1-35,1 1 1,2 0 0,-4-3 0,0 2 6,1-2 0,-3-1 1,3 0-1,-1 2 42,0 0 0,0 1 1,-3-6-1,-1 0 11,0-2 0,4 0 0,2 2 0,-1 0-20,0-2 0,-1-1 0,-3 2-50,-1-1 0,1 0 1,-1 4-1,0-1-5,1-3 1,-3 1 0,-1-3 0,3 0 7,-3 4 1,-4-1 0,1 0 0,1-2-1,0 0 5,0 0 0,0-3 0,-6 4 24,0 2 0,-4 2 40,1 3-200,-6 3 62,3 5-99,-5 0 0,4 1 1,1 2 154,1 1 0,-2 3 1,2-2-1,-1 1 18,-2 3 0,2-3 0,-1 2 0,1 0 27,0 2 1,4 1 0,-1 1-28,2-1 1,1 0-1,0 0 1,0 0-64,0 1 1,-1-5 0,0-1 219,1-1 0,-1 4 1,8-3-1,-1 0-47,0-2 1,1-2-1,2 1 1,-3 1-148,-1-2 0,4-1 1,-3 1-1,1 0 0,-2 2 65,0-2 1,2 0 0,5-2 0,1 0 13,-2 0 1,3 0 0,-6 0-1,2 0-82,1 0 1,-3 0 0,-2-2 0,0 0 27,1-2 1,2-5 0,5 2 0,-1-2 77,-2 2 0,-1-2 0,-5 4 1,1 0-86,3 0 1,6-3 0,3 1 32,-1 1 1,0-4 0,-5 4-1,3-1 1,2-1 7,-4-1 1,3 4 0,-10 2-1,0 1 0,4-1 1,-3-1-1,0 2 1,1 0 0,1 2 1,1-3 0,1-2 0,1 0-35,-1 0 0,1 0 0,-2 2 1,-3-1 1,-3 2 0,1-3 1,0 1-1,1 1 42,-1-2 1,4 2-1,-2-3 1,3 1-9,2 2 0,-5-2 0,1 0 0,0 1-17,-2-1 1,4 0 0,-3 2 0,0-1 18,1 2 1,-4-3 0,2 1-14,-1 2 1,3 0-1,-3 2 1,1 0-1,2 0-10,-2 0 0,5 0 0,-5 0 0,2 0 0,-1 0 0,-3 0 1,3 0-1,-2 0 19,-3 0 1,0 0 0,-2 0 0,0 0-9,0 0 1,4 0-1,0 2 1,-1 0 22,-2 2 0,3 3 0,0-3 0,0 0-5,1 1 0,-4-3 1,5 4-1,-2 1 81,-1-1 0,3 0 0,-4 3-61,2-2 0,0-1 0,-4 3 0,2-1 0,0 0 13,2 2 1,1 3-1,-2 0-30,1 2 1,0 1 0,-4-2 0,0 1-1,0 0-15,1 1 0,-2-2 1,-2 4-1,0 1-2,0-2 0,-1 3 0,-1-4 1,0 1 7,0-1 1,-2 2 0,2-3 0,-1-1 35,-2-2 0,2 3 0,-2 0 1,0-1-34,-2-2 0,0 1 0,2 0 1,0 2-71,0-1 0,-2-2-678,-1-1 584,0 1 1,-1-6-908,-3-2 1,-2-3 0,-5-2-179,0-3 1,-5-7-1,-2-7 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28T22:02:10.351"/>
    </inkml:context>
    <inkml:brush xml:id="br0">
      <inkml:brushProperty name="width" value="0.10583" units="cm"/>
      <inkml:brushProperty name="height" value="0.10583" units="cm"/>
      <inkml:brushProperty name="color" value="#ED1C24"/>
      <inkml:brushProperty name="fitToCurve" value="1"/>
    </inkml:brush>
    <inkml:context xml:id="ctx1">
      <inkml:inkSource xml:id="inkSrc1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1" timeString="2016-07-31T02:59:14.986"/>
    </inkml:context>
    <inkml:brush xml:id="br1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-1874 617 4386 0,'48'-15'5418'16,"-28"14"-387"-16,-20 1-258 16,23-14-2967-16,-23 14-1032 15,0 0-258-15,23 4 129 16,-23-4-129-16,6 26 0 15,-6-12 129-15,0 17-258 16,0 3 0-16,0 16 0 16,-6 3-129-16,1 16 129 15,-4 2-129-15,0 9 0 16,-2 7-129-16,3 2 0 0,-3 0 0 15,5-2 129-15,0 0-129 16,0 2-129-16,1-1 0 16,-1 2 0-16,2-4 129 15,-5 0-129-15,-2-3-129 16,-2-4 129-16,-3 0-129 15,-4-9 0-15,0-8 0 16,-3-3 129-16,0-9-129 16,1-7 129-16,1-6-129 15,-1 6 129-15,8-17 129 16,-2 3-258-16,6-13 258 15,1 2-258-15,9-18 0 16,0 0 0-16,0 0-129 0,-17 4-129 16,17-4-387-16,-6-24-387 15,6 24-1935-15,0-33-1935 16,0 2-387-1,0-11-387-15,0-8 517 0</inkml:trace>
  <inkml:trace contextRef="#ctx0" brushRef="#br0" timeOffset="1950.1115">2567 1015 6966 0,'0'13'5289'16,"-6"9"-258"-16,-19 4-129 0,-10-7-4128 15,-6 28-258-15,-14 10-129 16,-10 14-129-16,-13 6 0 16,-7 17 129-16,-5 5-129 15,-1-1-129-15,-2 8 129 16,6 0-258-16,2-9 129 15,7-4-129-15,6-3-129 16,4-16 0-16,10-8-129 16,4-15 0-16,15-5-387 15,-3-24-129-15,21 3-645 16,-10-26-1419-16,31 1-2064 15,-15-38-387-15,15-2-129 16</inkml:trace>
  <inkml:trace contextRef="#ctx0" brushRef="#br0" timeOffset="2283.1306">1391 1422 4902 0,'27'-12'5418'15,"-27"12"-258"-15,29 8-258 16,-29-8-3354-16,34 29-387 16,-14-15-258-16,17 20-129 15,-3-10-129-15,16 19-129 0,3-7 0 16,13 10-129-1,3-2-129-15,10 5 0 16,4-3-129-16,3 0 0 16,-2-4-129-16,-3-5 0 0,-5-5-129 15,-7-8 0-15,-6-3-129 16,-14-11-258-16,1 6-774 15,-27-16-2451-15,5 0-1290 16,-8-4-516-16,0-3-387 16</inkml:trace>
  <inkml:trace contextRef="#ctx0" brushRef="#br0" timeOffset="2907.1663">4629 1372 2322 0,'120'-66'5031'16,"-77"35"-387"-16,-17-1 0 16,-17-5-3096-16,0 15-258 15,-18-10-258-15,-9 19-129 16,-22-9-129-16,-3 7-258 15,-22 1-129-15,2 6 0 0,-16 4 0 16,0 4 0-16,-5 0 129 16,0 14-258-16,-5 5 0 15,3 12 0-15,-3 6-129 16,4 14 129-16,-1 9-258 15,2 6 129-15,3 7-129 16,10 4 129-16,5 3 0 16,17-1-129-16,14-4 129 15,16-7-129-15,19-6 129 16,9-5-129-16,22-4 0 15,11-9 0-15,13-3 129 16,6-7-129-16,11-9 0 16,8-7 129-16,3-8 0 0,6-7-129 15,3-3 0-15,5-3 129 16,-4-7-129-1,-1-8 0-15,-4 1-129 16,-8-2 129-16,-8 2-129 0,-9-1 0 16,-7 2 129-16,-13-1-258 15,-4 3-129-15,-16-1-129 16,3 11-774-16,-25-20-516 15,16 23-1290-15,-17 1-1935 16,-6-31-258-16,-9 13-387 16</inkml:trace>
  <inkml:trace contextRef="#ctx0" brushRef="#br0" timeOffset="3410.195">3914 1217 2709 0,'3'8'4773'0,"-3"-8"-258"0,6 20-2064 15,-6-20-645-15,0 25 0 16,-3-6-258-16,3 16-516 15,-6-5-129-15,6 13-258 16,-6 0-129-16,4 5-258 16,-4-2-129-16,-1 6 0 15,-1-9 0-15,0 0-129 16,4-3-129-16,-3-8 129 15,4 0-258-15,0-5 0 16,3 1-129-16,0-28-387 16,0 41-645-16,0-41-1290 0,-10 18-1935 15,10-18-516-15,0 0 129 16</inkml:trace>
  <inkml:trace contextRef="#ctx0" brushRef="#br0" timeOffset="4101.2346">6326 1164 1677 0,'21'17'4386'15,"-21"-17"516"-15,0 25-516 16,0 1-2580-16,-24-2-516 15,5 12-258-15,-20 1-129 16,2 17-387-16,-17-4 129 0,3 14 0 16,-12-5-129-16,1 8-129 15,-3-10-129-15,4 7-258 16,4-13-129-1,2-10-258-15,16 1-387 0,-7-27-774 16,26 7 0-16,-6-22-774 16,26 0-1419-16,0-22-1032 15,0-11-387-15</inkml:trace>
  <inkml:trace contextRef="#ctx0" brushRef="#br0" timeOffset="4454.2548">5729 1199 2193 0,'11'0'4644'16,"-11"0"258"-16,17 0-387 15,-5 15-2322-15,-12-15-903 16,26 29-129-16,-14-12-129 16,20 20-258-16,-9-5-129 15,14 16-129-15,-6-5 0 16,12 7 0-16,0-5-129 15,5 5-129-15,-1-6 0 16,5-4-129-16,-4-5-129 16,-5-2 0-16,-3-1 0 15,-8-5-258-15,-1 3-258 16,-15-19-1032-16,14 8-2580 0,-30-19-774 15,24 7-516-15,-24-7-129 16</inkml:trace>
  <inkml:trace contextRef="#ctx0" brushRef="#br0" timeOffset="5047.2886">8377 1203 1806 0,'20'-25'4128'0,"-20"25"387"15,0-17-1935-15,-6-5-1032 16,6 22 0-16,-31-41 129 15,31 41-129-15,-54-37-258 16,22 28-258-16,-17-9 0 16,6 13-387-16,-16-4-129 0,1 9-129 15,-8 5 0-15,0 13 0 16,-7 5-129-1,2 14 0-15,-9 7-129 16,5 12 0-16,1 9 0 0,4 3-129 16,10 6 129-16,8-2-129 15,14-2 0-15,12-1 0 16,18-5 0-16,8-10 0 15,18-8 0-15,16-4 0 16,14-7 0-16,13-7 0 16,9-6-129-16,12-10 129 15,0-5-129-15,6-7 129 16,-2 0-129-16,-8-5-129 15,-1-5 129-15,-16-8-258 16,-4 4-129-16,-20-8-258 16,4 15-1161-16,-25-17-2064 15,-3 1-903-15,-2 0-258 0,-11-2-258 16</inkml:trace>
  <inkml:trace contextRef="#ctx0" brushRef="#br0" timeOffset="5531.3164">7724 1171 3870 0,'13'0'4386'16,"-13"0"-516"-16,3 11-2451 15,-3-11 129-15,-3 30-129 16,-13-14-258-16,9 17-129 15,-9-1-258-15,6 11-129 16,-10-3-129-16,4 11 0 16,-4-9-129-16,8 12 0 0,-5-10 0 15,10 3-258 1,-6-10 0-16,9-6-129 15,1-3 0-15,0-5-258 16,3-5-129-16,0-18-516 0,4 18-516 16,-4-18-2580-16,0 0-774 15,0 0-258-15,5-23 0 16</inkml:trace>
  <inkml:trace contextRef="#ctx0" brushRef="#br0" timeOffset="1375">189 68 3225 0,'26'12'5031'15,"0"-12"-387"-15,-26 0 0 16,19-18-2967-16,2 18-774 15,-5-18-129-15,11 13-258 16,-5-9 0-16,10 8-129 16,-3-4 129-16,8 10-129 15,-5-2 0-15,5 2-129 0,-9 12 0 16,-2 13-129-16,-8 6 0 15,-1 6 129-15,-14 10-129 16,-3 4-129-16,-3 7 0 16,-17 5 0-16,-9 5 0 15,-8-1 0-15,-7 4-129 16,-10 0 129-16,-6 0-258 15,-5-3 258-15,0-4 0 16,6-7 0-16,2-11-129 16,8-11 129-16,12-12-129 15,11-8 129-15,26-15 0 16,0 0 0-16,-1-18 0 15,13-7 0-15,16-4 0 0,4 1 0 16,3-1 129-16,2 3-129 16,0 5 0-16,-5 9 129 15,-1 5-129-15,-4 7 258 16,-5 5-258-16,-2 13 129 15,0 3-129-15,1 11 129 16,1-4 0-16,13 8 129 16,0-6-129-16,11 2 129 15,7-11-129-15,6-1 0 16,3-5 0-16,1-7-129 15,3-3 0-15,-8-5-258 16,-3 0-387-16,-13-8-645 0,15 6-2064 16,-25-14-1677-16,-3-2-387 15,-3-1-387-15</inkml:trace>
  <inkml:trace contextRef="#ctx1" brushRef="#br1">5843-991 8355,'0'-7'-34,"0"-1"1,0 4-1,0-3 150,0-2 1,4-1 0,4-1 0,2 0-170,1 0 1,0 3-1,0 1 1,2-1 26,2 2 1,-2-4-1,5 4 46,-2 0 0,4-4 0,-2 2 0,4 0 0,0-1 39,0 1 1,6 5 0,1-5-1,3 0 71,-3-2 1,2 2-1,-3 2 1,-1 0 16,0-1 1,3 4-1,-2-3 1,0 1-101,3 2 1,-4 1 0,1-1-118,-1-1 0,-3 1 0,1 4 0,-4 3 0,-4 2-55,-1 0 0,3 4 0,-4-1 0,-3 3-43,-3 3 0,0 1 1,-6-2-1,0 2 199,-2 1 0,-1-3 0,0 2 89,0 0 1,-1 1 0,-3 3-1,-3-3 1,-3-1-16,-1-2 1,-1 2 0,0 0-55,-3 2 0,-2 0 0,-4 3 0,1-1 0,1-1-44,-1 1 1,-1-3 0,0 1-1,1-1-81,1 0 1,1-3 0,-3 1 0,1-3 55,1 0 0,2-1 0,-3 0 1,2 0 52,2 0 1,1-3 0,4-2 0,0-1 24,0-3 0,1 1 0,1-1 72,2 2-147,4 0 0,0-4 0,6 0 1,5-1-1,2-2 155,1-1-114,0 1 0,0 1 0,2 0 0,0-2 16,2 2 0,1-3 0,-1 1 0,4 2-32,2 0 1,1-1-1,-1-1 1,-1 1 15,-1 2 0,0-3 1,3 1-1,2 0 25,2 2 1,-3-3 0,3 0 0,-2 1-7,-2-2 1,1 4 0,-1-3-49,0 3 1,1 1 0,-2 0 0,-1 0 21,-2 0 0,-3 3 0,3 2 1,-2 0-1,-2 1-90,-2 1 1,-1-4 0,0 5 0,1 1 30,-1 1 0,-4-3 1,-1 0-1,1 2 58,-1 1 1,-4 5-1,2 0-23,-3-1 0,0-1 0,2 1 0,1 2 0,-2 0 3,-1 0 0,-1 4 0,0-1 0,-1 1-7,-3-1 0,3 0 0,-4-4 0,2-1 22,-1-2 0,-5 3 1,2 0 30,-3-1 1,2 0 0,1-1 0,-2 2-57,-1-1 1,-1-2 0,0 0 0,0-1 0,-1 0 19,1 0 1,-5 2 0,-3 0-1,-2 2 46,-1-1 1,0-2-1,-1-1 1,1-1 26,0-2 1,-1 2-1,1-4 1,-1 0-76,1-2 0,-4 1 1,-1 0-1,-1 0-6,1 0 1,-4 4-1,1-3 17,-2 0 0,0 3 0,2-6 1,2 1 40,1 1 1,3-4 0,-3 3-1,1-1-7,0 0 0,-1-1 1,2 1-1,-1 0 0,1-1 1,0 2 75,-1-2 0,6 0-90,-2-2 1,3 0 0,0 0-1,4 0 1,3 0-42,1 0 0,0-4 1,1-1-1,1 0-382,2 0 1,4-4-1,-2 3-417,0 0 0,4-4 0,-3 3-376,3-3 1,2-3 1051,3-2 1,2-2 0,5-6 0</inkml:trace>
  <inkml:trace contextRef="#ctx1" brushRef="#br1">6200-1248 8386,'0'-7'548,"2"2"-518,1 5 0,-1 2 0,1 1 0,-2 5 0,1 2 0,0 1 0,2 1-159,-2 3 1,0-1-1,-2 5 1,0 1 199,0 1 1,0 1-1,-2 0 1,0 2 2,-2 2 0,0 3 1,4 4-1,-1 1-22,-2 0 0,1 3 1,-3 0-1,2-2 14,-1-4 0,0 4 0,3-4 0,-2 0 66,0 1 1,-1-4 0,4-1-1,0-1 3,0 0 1,0 4-1,0-4-133,0-1 0,-4 0 0,0 0 1,2 0-1,1-3 91,1-2 1,0-1 0,0 2-174,0-3 1,0 2 0,0-4 0,0 1 0,-1-1-16,-3-3 0,3 0 0,-3-2-660,3 0-214,1 0 90,0 1 473,0-6 1,0-6 0,0-8 235,0-2 0,5-6 0,1-1 0</inkml:trace>
  <inkml:trace contextRef="#ctx1" brushRef="#br1" timeOffset="2313">7643-532 8297,'0'-11'44,"0"-1"0,-2 5 1,0-1 142,-2 0 0,-3-2 0,2 0 0,0 1-142,0 2 0,-4-1 0,2-3 0,-3 0-124,-1 0 1,-1 0 0,1-1 126,0 1 0,-4 1 0,0 1 0,0 3-16,-1 1 1,4 2-1,-4 3 1,-1 0 96,-1 0 1,2 0 0,-1 0-80,1 0 0,4 5 1,-4 3-1,1 5-69,0 2 0,0 1 1,4-3-1,0 4 0,-1 0-38,1 3 1,1 1 0,2 1-1,0 1-33,0-1 0,-2 4 0,0 0 0,2-1 84,4-1 0,0-5 1,0-2-1,1-1 28,2-2 1,1-1-1,0 1 1,1 1 16,3-1 1,-1-3 0,4-2 0,0-2 65,0 2 1,3-3 0,-3 0 0,3-1-68,1-2 1,0-2 0,0-1-52,1 0 1,-1-1 0,0-3 0,-1-4-31,-3-1 1,3 1 0,-2 1-1,2-2 1,0-1 1,-3-1 0,3 1 0,-2 0 1,0 0 16,0-3 1,2-1 0,-4 0 0,1-1 100,1 1 0,-2-2 1,3 0-1,-3 0 30,-1 0 1,2-1-1,-2 4 1,1-3-94,3-2 1,-3 5 0,1-2 0,-2 2 0,-2 2 0,1 0 0,1 0 0,0-1-8,0 1 34,-1 5 1,-1 0 103,1 2 1,0 2-65,-4-6 0,1 6-56,3-2-20,-3 3 0,4 1 0,-5 1 1,0 3-10,0 3 1,0 3 0,0 1 19,0 0 0,1 1 1,2-1-1,0 0-14,0 0 1,-1-3 0,1-1 8,1 2 1,-1 1-1,-1 1 1,0 0 0,3 0 56,1 1 0,-2-1 0,2 0 1,0 0-8,1 0 1,-4 0 0,5 1-1,-1-1-39,-1 0 1,3-3 0,-4-1 0,0 2-106,0 1 1,4 1 50,-2 0 1,3-1 0,1-1 83,1-2 1,-5-4 0,0 0 0,2-1-20,1-2 0,1 0 0,0 0 1,1 0-16,-1 0 1,-4-2 0,1 0-1,0-2 0,2-1 0,2 3 0,-1-3 9,0-2 1,0 4 0,0-5-1,0 0 32,1-2 1,-1-2 0,0 0 0,0-2-107,0-1 0,1 0 0,-1 3 0,0-2-13,0-1 0,0-3 1,0 3-1,1 0 37,-1-1 1,-4 3 0,1-3 0,0 1 47,2 0 0,2 0 0,-1 4 0,0 0-48,0 0 1,-1 0 0,-1 1 0,-3 1-63,-1 2 1,4 4-14,-2-1 0,-1 3 0,2 1 29,0 0 1,-3 5 0,0 3 0,-1 3-1,0 2 48,-2 2 1,0 0 0,-1-4 0,1 1 0,2 0 0,-2 2 0,0 1 0,-2-2 0,0 0-1,-2-1 1,0 2-25,-2 1 89,-4 0 0,5 0 0,-3 0 0,0-2 0,-1 1-5,-1 1 0,-2-3 1,-1 3-25,-1-2 0,2-6 1,2-1-1,0 1-6,0-1 0,-2-4 4,-1 2 1,-1-3 0,1-1 58,0 0 1,0-4 0,0-1 0,-1-1 111,1-2-208,0-2 6,0-2-259,5 6-48,1 1 327,5 5 1,1 0 10,3 0 0,2 4 1,5 1-10,0 1 0,0-2 0,1 2 0,-1-1 58,0-2 0,4-2 0,0-1 0,0 0-2,1 0 0,-2 0 0,4 0 0,2 0-6,1 0 0,2 0 0,-1 0 1,-1 0-38,-2 0 1,2-4 0,-3 0 0,2 1 8,-1-2 1,2 0 0,-2-4 0,1 3-54,-2 1 1,3-4-1,-3 2 1,0-3-45,1-2 0,-4 3 0,2 0 0,-1 1 33,-2 0 1,-2-1 0,-2 0 31,-2 2 0,2-1 0,-4-3 0,1 0-88,1 0 1,-6 0 9,2-1 1,-3 1-1,-1 0 1,0 0 33,0 0 0,0 3 1,-1 2-1,-3 1 46,-3 3 0,1-3 0,-2 1 0,0 1 16,-2 2 1,2 1 0,1-1-1,-2-2 1,-1 0 0,-1 0-1,0 2 1,0 1 132,-1 0 1,1 0-140,0 0 0,4 4 1,0 1-24,2 1 0,0-2 0,3 3 0,-3 0 0,0 1 48,0-1 0,1 1 0,4 3 32,0 0 0,0 0 0,0 1 0,0-1 24,0 0 1,0 0-1,0 0 1,0 1 19,0-1 0,0 0 0,2 0 0,0 0-23,2 0 0,1 1 0,-3-1 1,3 0-107,1 0 0,-2-1 0,4-1 0,0-2 141,2 2 0,1-4 0,1-1-37,-1-3 1,0 3 0,0-1 0,2 0-62,1-2 0,0-1 1,4 0-1,-1 0 1,0 0-27,3 0 1,-2 0-1,0 0 1,2 0-48,1 0 0,-2 0 0,1 0 0,2 0 36,3 0 0,1-5 1,-2-2-1,0-3 3,3-1 1,-1-1 0,-4 2 0,0 2-15,1 0 1,-6 2 0,-2-3 0,-3 3-130,0 1 0,-1 0 0,0 3-85,0-2 1,-3-1-1,-1 3 1,2-2-569,1 1 1,-3 2-43,1 1 0,-5-4-475,5 1 1081,-6-1 1,3-1-1,-5-1 1</inkml:trace>
  <inkml:trace contextRef="#ctx0" brushRef="#br0" timeOffset="8014">9031 2757 1806 0,'17'19'5031'0,"-17"-19"-387"16,41 14 129-16,-11-1-2838 15,0-13-516-15,22 2-258 16,-7-2 0-16,21 0-387 16,-2-4-129-16,13 0-129 15,0-8 0-15,7 5 0 0,-1-6-129 16,9 2-129-16,-3-3 0 15,6 2-129-15,-9-2 129 16,4 1-129-16,-8 4 129 16,-3-3-129-16,-6 0-129 15,-9 5 129-15,-9-1-129 16,-7-2 0-16,-8 3 0 15,-8 2 0-15,-6 2 0 16,-6-1 0-16,-20 4 0 16,26 0 0-16,-26 0 0 15,17 0 0-15,-17 0 0 16,0 0 0-16,0 15 0 15,0-15 0-15,-19 16 0 0,19-16 0 16,-30 20 0-16,11-9 0 16,3-1 0-16,-3-2 129 15,-1 2-129 1,0 1 0-16,-1-1 0 0,-1 2 129 15,-1-1-258-15,-1 3 258 16,-6 4-129-16,0 4 0 16,-2 3 0-16,-7 2 0 15,-1 7 0-15,-3 5 0 16,-3 5 0-16,-3 5 0 15,-1 5 0-15,-3 3 0 16,-2-2-129-16,0 4 129 16,-5 2 0-16,0-2 129 0,-3-2-258 15,-1 2 129 1,-2-6 0-16,-1 5 0 15,1-3 0-15,-2-2 0 16,5-4-129-16,-1-2 129 0,6-4 0 16,4-7 0-16,5-4 0 15,6-4 0-15,6-10 0 16,8-3 0-16,7 1 0 15,4-5-129-15,18-11 129 16,-17 9 0-16,17-9 0 16,0 0 0-16,0 0-129 15,0 0 129-15,0 0 0 16,0 0 0-16,0 17 0 0,0-17 0 15,0 0-129-15,0 0 129 16,0 0 0 0,17 2 0-16,-17-2 0 15,31 0 0-15,-8-7 0 0,1 0 0 16,8-4 129-16,5 4-129 15,5-4 0-15,4 4 0 16,3 0 0-16,2 0 0 16,4 0 0-16,3-2 129 15,2 3-129-15,4-1 0 16,1 4 0-16,-1-1-129 15,5-1 129-15,-5 3 0 16,2-3 0-16,3 4 0 16,-4-4 0-16,-4 4 0 15,-1-1 0-15,-2 0 0 16,-4 0 0-16,-2 2 0 15,-7 0 0-15,-5 0 0 0,-7 0 0 16,1 4 0-16,-5 1 0 16,-4-1 0-16,1 1 0 15,-5-2 0 1,1 1 0-16,-2-4 0 0,-3 0 0 15,-17 0 0-15,24 2-129 16,-24-2 0-16,17 0-258 16,-17-9-645-16,0 9-3870 15,2-25 129-15,-2 3-903 16,0 0 129-16</inkml:trace>
  <inkml:trace contextRef="#ctx0" brushRef="#br0" timeOffset="9042.0587">11042 3728 1935 0,'17'-7'5031'0,"-17"7"129"15,20 4-387-15,-20-4-2451 16,25 17-1161-16,-21 0 0 0,9 14-258 15,-12 1-516-15,2 7-129 16,-3 1 0-16,0 5 0 16,-3-1-129-16,-6 6 0 15,-2-10 0-15,-1 0 0 16,0-5 0-16,-1 0 258 15,1-12-387-15,3-3 129 16,9-20-129-16,-14 20 0 16,14-20 0-16,0 0-129 15,0 0 129-15,-1-22-258 16,2-1 129-16,10-11 0 15,9-3 0-15,3-9 0 16,8-12 129-16,6-3-129 0,6 3 129 16,5-2 0-16,1 5 0 15,3 2 0 1,0 7 0-16,4 10 129 0,-4 9-129 15,-2 4 0-15,-2 5 0 16,-4 7 258-16,-4 3-129 16,-1 4 0-16,-10 4 129 15,-5 0-258-15,-5 4 258 16,-19-4-258-16,20 32 129 15,-17-13-129-15,-3 5 129 16,0 1-129-16,-2 7 0 16,-1 2 0-16,-4 4 129 15,0-1 0-15,0 3-129 16,-2-1 0-16,-1 1 0 15,3 4 129-15,-2-11-129 0,2 4 0 16,3-4 0 0,1-5 129-16,3-3-129 0,0-3 0 15,0-3 0-15,0-19 0 16,4 25 0-16,-4-25-129 15,14 18 129-15,-14-18-129 16,0 0-129-16,19 13 0 16,-19-13-258-16,0 0-129 15,32 0-774-15,-31-18-1161 16,18-1-2322-16,-4 0 0 15,2-10-645-15</inkml:trace>
  <inkml:trace contextRef="#ctx0" brushRef="#br0" timeOffset="10899">-3747 6614 3483 0,'-20'14'5031'15,"20"-14"-258"-15,0 0-129 16,0 18-3354-16,0-18-516 15,12 0-129-15,-12 0 0 16,37 5 0-16,-12-3-129 16,11 6 0-16,9-4-258 15,8 3 129-15,6-7-129 16,10 0 0-16,8 0-129 15,6-7 258-15,12-5-258 16,13 1 129-16,3-3-129 16,11-4 0-16,9 0 0 0,7-1-129 15,2 1 129-15,4 0-129 16,-5-2 0-16,-6 2 0 15,-10 0 129 1,-11 8-129-16,-13-1 0 0,-12 5 0 16,-19 3 129-16,-12 3-129 15,-10 0 0-15,-13 5 0 16,-13 8 0-16,-10 5 0 15,-10 1-129-15,0 10 129 16,-17 1 0-16,-4 8 0 16,-8 6-129-16,-10 6 0 15,-2 4 0-15,-5 2 129 16,-5 11 0-16,-5-4-258 0,-3 9 258 15,-2 3-258 1,-2 1 258-16,-4 4-129 16,-3 1 129-16,-4 5-387 15,-4 1 258-15,1 6 129 0,0 0-129 16,-5-6 129-16,5 3-129 15,0-4 129-15,4-5-129 16,4-9 258-16,2-5-129 16,4-11 0-16,5-8 129 15,7-5-258-15,3-11 129 16,8-7 0-16,8 0-129 15,6-13 0-15,10 2 129 16,16-14-258-16,-18 11 129 16,18-11 0-16,0 0 129 15,0 0-129-15,20-3 129 16,-2-1 0-16,7-3 129 15,11 0-129-15,5-1 129 0,10-2-129 16,7-1 129-16,11 3 129 16,5-3-129-16,13 0 129 15,-1 4 0-15,4 4 129 16,0-1-258-16,-1 4 129 15,-4 0-129-15,-6 0-258 16,-6 7 258-16,-9-1-258 16,-9 6 129-16,-10-5-129 15,-3 2 129-15,-8 0 0 16,-4-2 0-16,-7 1 0 15,-4-4-129-15,-2-1 0 16,-17-3-129-16,21 1-129 16,-21-1-516-16,0 0-2193 0,15-4-2193 15,-15 4 0-15,5-15-516 16</inkml:trace>
  <inkml:trace contextRef="#ctx0" brushRef="#br0" timeOffset="11851.0544">-1117 8066 3225 0,'0'0'5289'0,"10"14"-387"15,-10-14-129-15,0 0-3354 16,0 39-645-16,0-20-129 15,0 17-258-15,0 0-129 16,0 9 0-16,0-2-129 16,-6 6-129-16,-1-4 0 15,1 2 0-15,-2-10 0 16,-1-8 0-16,-2-4 0 15,2-8 0-15,9-17 0 16,-19 15 0-16,19-15-129 0,0 0 129 16,-6-20 0-16,6-3 0 15,5-6 0-15,7-8 0 16,8-8 0-16,6-3 129 15,3-8-129-15,10 1 258 16,-3-2-129-16,9 3 0 16,-2 1 129-16,3 12 0 15,-6 2 0-15,3 8-129 16,-5 5 129-16,-6 10-129 15,-2 3 0-15,-8 8 0 16,-4 5 0-16,-1 4-129 16,-17-4 0-16,14 30 129 15,-14-4-129-15,0 1 0 0,0 7 258 16,0 4-258-16,-3 1 129 15,-4 5-129 1,3-1 129-16,-5 4-258 16,1-1 129-16,-1 2-129 0,1-2 129 15,2 0 0-15,-2-2-258 16,2-6 129-16,3-1 0 15,3-3 129-15,0-7-129 16,0-4 0-16,4-3-129 16,-4-20-258-16,14 21-129 15,-14-21-774-15,24-5-2709 16,-24 5-903-16,26-36-516 15,-6 7 129-15</inkml:trace>
  <inkml:trace contextRef="#ctx0" brushRef="#br0" timeOffset="12271.0782">277 8113 4257 0,'0'0'5289'15,"16"0"0"1,-16 0-387-16,17 18-3354 0,-17-18-645 15,0 0-258-15,5 21-258 16,-5-21 0-16,10 24 0 16,-10-24-258-16,5 23-129 15,-5-23-129-15,7 20 0 16,-7-20-387-16,3 16-516 15,-3-16-1161-15,0 0-1806 16,0 0-1290-16,0-19-258 16,0 19 259-16</inkml:trace>
  <inkml:trace contextRef="#ctx0" brushRef="#br0" timeOffset="12690.1021">324 7511 3354 0,'16'0'5547'16,"-16"0"-516"-16,0 0 0 15,30 22-3483-15,-30-22-645 16,10 27 129-16,-10-27-516 16,11 38 129-16,-6-22-258 15,5 8-129-15,-10-24-129 16,6 25 129-16,-6-25-129 15,0 0-258-15,8 18-258 16,-8-18-387-16,0 0-1419 16,0 0-2580-16,9-11-645 15,-9 11-387-15,0-31 517 16</inkml:trace>
  <inkml:trace contextRef="#ctx0" brushRef="#br0" timeOffset="13416.1439">3711 6563 774 0,'0'0'4773'0,"0"12"387"15,-2 12-387-15,-9 9-2838 16,-19-12-387-16,13 24-258 16,-17-5-387-16,8 22 129 15,-9-5-258-15,7 22-387 16,-7-1 129-16,9 16-258 15,-2 2 258-15,13 18-258 16,-2-10 0-16,17 9 0 16,0-7 0-16,11-3-129 15,9-9 0-15,12-8 0 16,5-10 129-16,5-15-258 0,4-2 0 15,-1-15 0-15,1-6-129 16,-5-13 0-16,2-2-129 16,-11-14-129-16,8 3-387 15,-20-19-1290-15,15-3-3096 16,-7-8-129-16,1-11-387 15,1-3-129-15</inkml:trace>
  <inkml:trace contextRef="#ctx0" brushRef="#br0" timeOffset="14924.2302">5370 6933 1677 0,'23'0'4644'0,"-23"0"0"16,4 16 129-16,-4-16-3225 16,-10 29-645-16,-8-10 0 15,9 13-258-15,-13-6 129 0,7 20-258 16,-11-9 0-16,0 12-129 15,0-6-129 1,-4 7-258-16,-2-2 129 16,-2 0 0-16,1-3-129 0,-1-4 129 15,-3 3-129-15,5-11 0 16,-6 2 0-16,4-7 0 15,-1-6-129-15,4-6 129 16,1-4 0-16,0-6 0 16,6-6-129-16,-2-9 129 15,4-8 0-15,2-8 0 16,7-5 0-16,0-2 0 0,7-6 0 15,2 0 0 1,4 2 129-16,0 3 0 16,6 2 0-16,4 4 0 15,0 2 0-15,3 1 0 0,1 5 129 16,0 0-129-16,3 1 129 15,0 5 0-15,-17 13-129 16,35-25 129-16,-16 14 129 16,2 8-258-16,1-6 0 15,4 9 129-15,-5 0-258 16,4 0 129-16,2 5-129 15,-6 1 0-15,2 3 0 16,-3 1 0-16,5 1 0 16,-4 1 0-16,1-2 0 15,-1 4-129-15,1-2 129 16,-1 1 0-16,-1-1 0 15,5 2 0-15,-7 3-129 0,-1-2 129 16,1 2 0-16,-1-1 0 16,2 2 0-16,-4 1 0 15,3-3 0-15,1 2 0 16,-1 0 0-16,-1-1 0 15,0-2 129-15,1-4-129 16,-2-1 0-16,-16-10 0 16,29 9 0-16,-29-9-129 15,26 3 129-15,-26-3-129 16,23 0-129-16,-23 0-516 15,32-12-645-15,-32 12-3612 16,21-37-258-16,-5 10-258 16,-6-9-387-16</inkml:trace>
  <inkml:trace contextRef="#ctx0" brushRef="#br0" timeOffset="18795.4516">5530 6322 1419 0,'0'0'2451'0,"0"0"-516"16,0 0 258-16,0 0-258 0,0 0-387 15,0 0 0-15,0 0-258 16,0 0-129-16,0 0-129 16,0 0-129-16,0 0-129 15,0 0 129-15,0 0-387 16,0 0 129-16,0 0-129 15,0 0-129-15,14 8 0 16,-14-8 129-16,28 0-258 16,-11 0-129-16,9 0 129 15,-6 0 0-15,8 0 0 16,-2-4 0-16,6 1 0 15,-4-2 0-15,4 2 0 16,-6-4-129-16,-1 6 129 0,-1-2-129 16,-4 0 0-16,-20 3-129 15,26-5 129-15,-26 5-129 16,0 0 0-16,0 0 129 15,0 0-129-15,0 0 0 16,0 0 129-16,10 12-258 16,-10-12 129-16,0 0 0 15,0 0-129-15,0 17-129 16,0-17-129-16,0 0-258 15,0 0-516-15,-2 17-1161 16,2-17-2580-16,0 0-387 16,0 0-387-16</inkml:trace>
  <inkml:trace contextRef="#ctx0" brushRef="#br0" timeOffset="19595.4974">6263 6053 516 0,'1'25'4644'16,"-1"-25"258"0,0 0-129-16,0 0-2709 15,0 0-774-15,0-9 0 16,-1-7-387-16,1 16-129 0,1-29 129 15,-1 29-258-15,22-31-258 16,-2 18 0-16,-5-5-129 16,8 6 129-16,-2-1-129 15,5 5 129-15,-7-5-258 16,5 9 0-16,-4-3 0 15,-1 6 0-15,-4 1-129 16,-15 0 0-16,28 7 0 16,-28-7-129-16,15 29 129 15,-13-11-129-15,-2 8 129 16,0 2-129-16,-10 4 129 15,-5-3-129-15,0 3 0 0,-4-5-129 16,-1 1 129-16,-3-3 0 16,3-6 0-16,-6-1 0 15,6 0 0-15,-1-7 0 16,4 0 0-16,0-4 129 15,17-7-129-15,-20 10 0 16,20-10 129-16,0 0 0 16,0 0 0-16,0 0 0 15,0 0 0-15,0 0-129 16,0-10 129-16,0 10 129 15,0 0-129-15,12-11 0 16,-12 11 0-16,23-5 0 16,-23 5 129-16,30 0 0 0,-30 0 0 15,32 0 0-15,-15 0 0 16,6 0 0-16,-3 1 129 15,4 3-129-15,-2-1 129 16,1 0-129-16,-3-2 0 16,0 3 0-16,-3-1-129 15,-17-3 129-15,26 8-129 16,-26-8-129-16,16 7 129 15,-16-7-129-15,0 0-129 16,0 0-258-16,17 20-516 16,-17-20-1806-16,0 0-2064 15,0 0-516-15,0 0-258 16</inkml:trace>
  <inkml:trace contextRef="#ctx0" brushRef="#br0" timeOffset="20815.5672">7105 7539 3612 0,'-17'19'4515'0,"17"-19"-387"16,-22 0-2580-16,22 0-1032 15,0 0-129-15,0 0 129 16,-17 0 0-16,17 0-129 15,0 0 387-15,0 0-258 16,-9-27 129-16,9 27 0 16,-1-20-129-16,1 20 0 15,0-20-129-15,0 20 0 16,9-24 0-16,-9 24 0 15,18-18-129-15,-18 18 129 16,22-13 0-16,-22 13-129 0,23-7 0 16,-23 7-129-16,20 0 0 15,-20 0 129-15,16 20-129 16,-16-20-129-16,10 33 129 15,-9-8-129-15,-1 4 129 16,-3 3-129-16,-8-1 0 16,-5 4 0-16,-4 5 0 15,-8 0-129-15,-3 3 0 16,-9-7-129-16,2 12-645 15,-17-28-1161-15,7 12-2838 16,-7 4-387-16,-9-11-387 16</inkml:trace>
  <inkml:trace contextRef="#ctx0" brushRef="#br0" timeOffset="20286.5368">7014 7087 3612 0,'0'0'5031'0,"0"0"-129"16,0 0-1419-16,0 0-2322 0,0 0 0 15,0 0-387-15,0 0-387 16,0 0 129-16,0 0-258 15,0 0 129-15,1 12-129 16,-1-12 0-16,0 0-129 16,0 0 0-16,-1 16 0 15,1-16-129-15,0 0 129 16,-20 11-129-16,20-11 129 15,0 0 0-15,-17 4 0 16,17-4 0-16,0 0 0 16,0 0 0-16,0 0 0 15,0 0 0-15,9-11-129 0,-9 11 0 16,0 0 0-16,19-7-129 15,-19 7-258-15,0 0-516 16,0 0-1290 0,0 0-2838-16,0 0-129 15,0 0-516-15</inkml:trace>
  <inkml:trace contextRef="#ctx0" brushRef="#br0" timeOffset="21818.6244">8465 6797 1677 0,'30'-33'5289'15,"-30"33"-129"-15,20-17-258 16,-20 17-2838-16,0 0-645 15,0 0-387-15,0 31-129 16,-4-1-516-16,-7 9 0 16,-7 4-258-16,-4 5 0 15,-6-1-129-15,-1 2 0 16,-3-3 0-16,-5-6 0 15,2-5-129-15,-2-9 0 16,0-3 0-16,0-10 0 16,4-1 0-16,-1-12 0 0,6 0 0 15,1-12 0-15,7-6 129 16,5-3 0-16,7-1 0 15,7-3 129-15,1-1 0 16,1-5 0-16,12 4-129 16,3-1 129-16,3 0 0 15,5 3 0-15,-1 1 0 16,0 6 0-16,-3 2 0 15,3 7 0-15,-5 4 129 16,2 5-129-16,-3 0 129 16,2 12 0-16,-4 1 0 15,5 5-129-15,0 3 0 16,1 1-129-16,1 0 258 0,4 3-258 15,-2-3 129-15,4 1-129 16,-2-4 129-16,5 3-129 16,-2-5 129-16,-4 2-129 15,-1-1 0-15,-4 1 0 16,-3-6 0-16,-2 5 0 15,-15-18-129-15,20 26 129 16,-20-26-258-16,11 14 129 16,-11-14-129-16,0 0-129 15,20 18-258-15,-20-18-129 16,21 5-1161-16,-21-5-2322 15,17-7-1032-15,0-5-387 16,3-6 129-16</inkml:trace>
  <inkml:trace contextRef="#ctx0" brushRef="#br0" timeOffset="22101.6407">9159 7203 1 0,'6'45'5030'16,"-6"-25"1"-16,0 6 0 15,0 10-2193-15,-15-15-1419 16,11 19-387-16,-16-8-516 15,1 10-129-15,-4 0-258 16,-6-4-258-16,6 8-387 16,-15-17-645-16,16 9-2322 0,-5-8-1419 15,-6-16-387-15,9-2 0 16</inkml:trace>
  <inkml:trace contextRef="#ctx0" brushRef="#br0" timeOffset="22879.6852">10339 6660 645 0,'0'0'4515'0,"0"0"516"16,21-3-387 0,-18 17-2451-16,-13-6-1032 15,2 23 0-15,-15-5-516 16,2 17 0-16,-16 4-258 15,3 10-129-15,-14-3 0 0,-1 6-258 16,-4-8 129-16,0 4-129 16,-3-12 258-16,2-6-516 15,-1-5 258-15,6-10-129 16,6-5 129-16,4-11-129 15,9-7 129-15,2-11-129 16,10-8 129-16,7-8 129 16,8-8-129-16,3-3 258 15,8-3-258-15,9-4 258 16,8 3-129-16,3 8 129 15,1-1-258-15,2 9 129 16,-2 1 0-16,-3 12 0 0,0 1 0 16,-3 12 0-16,-4 0 129 15,1 4 0-15,-4 4 0 16,6 9 0-16,-1 1 0 15,5 5-129-15,-1 4 258 16,7 3-258-16,2 4 0 16,3 3 0-16,-2 1 0 15,5 3-129-15,-2-5 0 16,2-1 0-16,0-1 0 15,-3-6-129-15,-2-6 0 16,-6-8-258-16,2 0-387 16,-13-14-258-16,14 12-2064 15,-12-12-1935-15,-20 0-387 0,22-12-387 16</inkml:trace>
  <inkml:trace contextRef="#ctx0" brushRef="#br0" timeOffset="23475.7191">10894 5877 3354 0,'26'7'5160'0,"-26"-7"-129"15,37 11-645 1,-5 14-2838-16,-17-7-387 15,24 21-129-15,-15-4 0 16,22 20-258-16,-6 2-258 0,11 17 129 16,-4 1-258-16,4 13 129 15,-5-7-387-15,-8 8 258 16,-9-3-258-16,-9 1 0 15,-15-1-129-15,-5 1-129 16,-23-2 129-16,-13 1-258 16,-7 1 129-16,-13-5-258 15,-8 5 0-15,-16-11-387 16,2 7 129-16,-17-15-645 15,15 16-1032-15,-31-28-1032 16,21 9-1935-16,-10-2-387 16,0-9 258-16</inkml:trace>
  <inkml:trace contextRef="#ctx1" brushRef="#br1" timeOffset="43156">11908 6696 8355,'-8'-3'483,"1"-1"1,4-5 0,-1 2 0,3 0 0,2 1 0,3 0 0,4 0-461,2-3 0,-3 4 1,1 0-498,0 0-38,-3 4 1,1-4-63,-2 5 0,-1 0 0,4 1-642,2 3 805,1-3 0,1 9 0,0-4 1</inkml:trace>
  <inkml:trace contextRef="#ctx0" brushRef="#br0" timeOffset="26351.8838">-1038 10043 2193 0,'0'0'4644'15,"0"0"-129"-15,1-13-2580 0,-1 13-516 16,0 0-129-16,10 13 0 16,-10-13-129-16,4 18-387 15,-4-18-129-15,6 37-129 16,1-13-258-16,2 11 0 15,0 4-129-15,5 5 0 16,4 14-129-16,-6 3 129 16,2-3 0-16,-1 1 0 15,-1-2-258-15,-1-1 258 16,-4-7-129-16,-2-3 129 15,-5-22-129-15,0 0 0 16,0-9 0-16,0-15-129 16,0 18 129-16,0-18 0 0,0 0-129 15,0-11 129-15,-2-4 0 16,1-8-129-16,1-3 129 15,-6-19 0 1,6-6 0-16,0 0-129 0,3-1 258 16,3-1-258-16,3 0 129 15,2 3 0-15,3 4 0 16,7 11-129-16,-1 7 258 15,2 1-129-15,1-2 258 16,4 8-129-16,1-2 0 16,4 7 258-16,-3-1-129 15,5 10-129-15,-8 1 0 0,3 6 129 16,-4 2-258-16,1 14 129 15,-5 7 0 1,-2 9-129-16,-4 8 0 16,-1 9 129-16,0 15-129 15,-5 5 129-15,-4-2-129 0,1 2 129 16,0-1 0-16,-3 1-258 15,0-9 129-15,-2 1-129 16,-1-19 129-16,4 3 0 16,-1-7 0-16,0-8-258 15,1 1 0-15,-4-10-258 16,6 4-387-16,-6-25-645 15,13 20-1806-15,-13-20-1806 0,10-10-516 16,-10 10 516 0</inkml:trace>
  <inkml:trace contextRef="#ctx0" brushRef="#br0" timeOffset="27070.9249">101 10247 4773 0,'58'0'5289'0,"-29"1"-129"15,17 16-2580-15,-17-21-774 0,27 8-516 16,-10-4-258-16,15 0-387 16,-7 0-258-16,6 0 0 15,-5 0-387 1,-2 0 0-16,-3 4 0 0,-12-2-387 15,-3 10-387-15,-16-12-903 16,13 1-2838-16,-15 9-516 16,-17-10-645-16,17 6 388 15</inkml:trace>
  <inkml:trace contextRef="#ctx0" brushRef="#br0" timeOffset="26719.9049">148 10698 903 0,'34'7'5031'0,"-2"-7"129"15,-13 0-258-15,2-8-2838 16,11 8-774-16,-10-9-387 0,15 9-258 16,-5-10 129-16,15 10-129 15,-7-6-258-15,6 6 0 16,-3-9-258-16,0 8 0 15,-1-5 0-15,-5 5-129 16,-5-2-129-16,-8-2-129 16,2 5-129-16,-26 0-258 15,34 0-645-15,-34-27-774 16,16 25-2064-16,-16 2-1161 15,-5-31 0-15</inkml:trace>
  <inkml:trace contextRef="#ctx0" brushRef="#br0" timeOffset="29259.0501">1764 9916 1935 0,'0'0'4386'16,"0"0"-387"-16,0 0-1548 15,0 0-516-15,0 0-387 16,0 0-129-16,0 0-129 15,-14 0-387-15,14 0-258 16,-6-17-258-16,6 17-129 16,0-29 0-16,0 11-129 15,0-10 0-15,7 3 129 16,1-4 0-16,4 3-129 15,1-1 0-15,5 4 0 16,-3-2 0-16,5 4 0 16,0 1 0-16,3 0-129 15,-1 3 129-15,1 5-129 0,-3 1 0 16,0 8 0-16,-2 3 0 15,-18 0 0-15,28 15 0 16,-22 10 0-16,0 7 0 16,-6 9 0-16,0 10-129 15,-2 7 129-15,-8 8-129 16,-7-2 129-16,-2 3-129 15,-2-1 0-15,-2 0 0 16,-6-7 0-16,0-4-129 16,-10-9-129-16,7 1 258 15,-8-12-129-15,3 12-129 16,-6-18 258-16,5 8-129 15,0-17 129-15,5 5-129 0,6-10 258 16,4-1-129-16,3-13 129 16,20-1 0-1,-19-5 0-15,18-14 0 16,1 19 0-16,3-34 129 0,9 17-129 15,0-8 258-15,8 13-129 16,-4-13 129-16,8 18-129 16,-1-5 129-16,6 8 129 15,-1-2 0-15,3 6 0 16,-2 0-129-16,5 0 0 15,-2 4-129-15,5 5 129 16,-7 0-129-16,3 0 0 16,-3 0 0-16,-1 1-129 15,-1 12 0-15,-3-15 0 16,-1 13-129-16,-4-11 0 15,0 6-258-15,-20-15-129 16,32 25-774-16,-32-25-1290 0,0 0-2451 16,20 0-258-16,-20 0-258 15</inkml:trace>
  <inkml:trace contextRef="#ctx0" brushRef="#br0" timeOffset="29543.0663">2538 10355 3999 0,'15'58'5160'0,"-15"-24"-258"15,0 9-258-15,1 6-3483 16,-11-10-774-16,-7 7-258 16,-5-3 0-16,-1 1-129 15,-1-7-129-15,-5-8-387 16,7 12-516-16,-12-23-516 15,17 16-1290-15,-7-16-1806 16,-4-9-774-16</inkml:trace>
  <inkml:trace contextRef="#ctx0" brushRef="#br0" timeOffset="30319.1089">2808 9768 4257 0,'-28'0'4644'0,"28"0"-1290"15,0 0-1419-15,0 0-387 0,0 0-129 16,0-14-387-16,16 14 0 16,-16 0-258-16,38-12-129 15,-18 2 0-15,16 10 0 16,-7-7-129-16,12 7-129 15,-4 0-129-15,0 0-129 16,-3 0 0-16,-4 9-129 16,-4 1 0-16,-6 6 0 15,-9 8 129-15,-6 5-129 16,-5 4-129-16,-3 5 129 15,-10-1 0-15,-5 2 0 16,-2 1 0-16,-6-4 0 16,3-9 0-16,0-2-129 0,1-6 129 15,4-7 0-15,1-2 0 16,17-10-129-16,-18 3 129 15,18-3 0-15,0 0 0 16,6-9 0-16,-6 9 0 16,30-16 0-16,-7 9 0 15,4 3 0-15,5 1 0 16,2 3 0-16,2 0 0 15,3 11 0-15,-1 4 0 16,-4 9 129-16,-5 1-258 16,-4 1 258-16,-9 3-258 15,-6-1 129-15,-10 1 0 16,-7-4 0-16,-12 2 0 0,-6-1 129 15,-4-7-129-15,-5 1 0 16,-4-6 0-16,1-2 0 16,3-1-258-1,-3-11-129-15,13 18-645 0,-12-29-645 16,36 11-1419-16,-23 0-2193 15,23 0-258-15,-16-12 258 16</inkml:trace>
  <inkml:trace contextRef="#ctx0" brushRef="#br0" timeOffset="30640.1289">3668 10452 1677 0,'-6'68'5160'0,"3"-32"-516"15,-16-11 129-15,-2-7-2838 16,6 21-1032-16,-10-16-516 16,2 16-258-16,-1-7 0 15,-4-3-387-15,0 7 0 16,-3-10-516-16,8 12-258 15,-12-24-645-15,18 16-1548 16,-2-13-1290-16,-4-17-774 16</inkml:trace>
  <inkml:trace contextRef="#ctx0" brushRef="#br0" timeOffset="31235.1631">4396 9575 903 0,'8'0'4644'0,"-8"0"258"16,0 0-258-16,-22 12-2838 16,22 17-903-16,-15-4 0 15,7 20-387-15,-12-4 0 16,5 16-129-16,-7-6 0 15,6 9 0-15,-9-13-129 0,10 4 0 16,-5-16-129-16,6 1 258 16,3-12-387-1,8-1 129-15,3-23 0 16,0 26-129-16,0-26 129 0,25 20 0 15,-2-11 0-15,4 0-129 16,7-2 129-16,3 1 0 16,1-1-129-16,4 0 129 15,-2 0-129-15,-1 1 0 16,-2-4 0-16,-6 2 0 15,-2-3-129-15,-10 1 0 16,1 0-129-16,-20-4-129 16,21 4-516-16,-21-4-387 15,0 0-1161-15,0 0-2193 16,0-14-645-16,0 14-258 15</inkml:trace>
  <inkml:trace contextRef="#ctx0" brushRef="#br0" timeOffset="31570.1823">4703 9497 4257 0,'17'8'4902'15,"-17"-8"0"-15,0 25-2838 16,0 17-645-16,-6-3-258 16,6 29-129-16,-19 1-129 15,15 21-258-15,-18-5 129 0,8 13-258 16,-4-6-129-16,3 18 0 15,-4-14-129-15,7 1 0 16,1-16-258-16,4-4 129 16,2-9-129-16,2-12-129 15,3-6-258-15,0-26-258 16,4 3-645-16,-4-27-516 15,0 0-1935-15,28 0-1548 16,-20-17-387-16</inkml:trace>
  <inkml:trace contextRef="#ctx0" brushRef="#br0" timeOffset="31858.1988">5069 10391 1806 0,'10'93'5418'0,"-10"-38"-516"16,-10-6 0-16,-4 1-2709 15,2 8-1419-15,-16-18-387 16,5 3-258-16,-2-2 0 15,1-6-129-15,1-4 0 16,3-2-129-16,3-4-258 16,-1-16-516-16,15 14-774 15,-14-23-1032-15,17 0-2193 16,0 0-129-16,-3-32 130 15</inkml:trace>
  <inkml:trace contextRef="#ctx0" brushRef="#br0" timeOffset="32488.2348">6040 9409 2967 0,'0'0'4773'16,"-23"5"258"-16,3 23-387 15,-1 6-3870-15,-18 2-129 16,7 18-387-16,-11 10 258 16,11 22-129-16,-8 0 129 15,8 15-258-15,-2-4 129 16,6 3 129-16,-1 5-129 15,11 1 0-15,2-24-129 16,7-3-129-16,5-17 0 16,4-3-129-16,4-15 0 15,7-9 0-15,10-24 0 16,4-4 0-16,9-7 0 0,1-10 0 15,3-12-129-15,2-17 0 16,3-2 129-16,-1-6-129 16,-2-3 0-1,-5-2 129-15,-7 6-129 0,-7-5 0 16,-9 8 129-16,-6 12 0 15,-6 7 0-15,-6 8 129 16,-11 3-129-16,-6 9 129 16,-6 4 0-16,-1 0-129 15,-3 8 129-15,-4 9-129 16,2 1 0-16,1 3 0 15,2 0 0-15,2-3 0 16,2 3-258-16,3-9 129 0,8 6-258 16,-2-12-258-1,14 20-258-15,-14-26-903 16,19 0-2580-16,4 11-774 15,-4-11-258-15</inkml:trace>
  <inkml:trace contextRef="#ctx0" brushRef="#br0" timeOffset="32797.2525">6563 10361 3612 0,'-18'92'5418'0,"-5"-50"-516"16,3 9-387-16,-5-3-3870 15,-4-16-774-15,-6 7-387 16,12-5-129-16,-15-11-387 16,15 15-516-16,-19-20-645 15,18 10-645-15,-10-11-1290 16,2-12-774-16</inkml:trace>
  <inkml:trace contextRef="#ctx0" brushRef="#br0" timeOffset="33682.3031">7186 9673 645 0,'-84'25'4128'15,"29"-25"0"-15,18 11-2193 16,0 7-1032-16,-6-10-129 15,19 14 129-15,-7-9 0 0,25 12 129 16,-10-9-258-16,16 15 258 16,2-13-387-16,19 13 129 15,6-12-387-15,11 10-129 16,3-8 0-16,10 8-129 15,1-4 0-15,6 5-129 16,1 1 0-16,-4 1 129 16,0 0-129-16,-6 4 0 15,-6-7 0-15,-6 3 129 16,-9-4-258-16,-10-2 129 15,-9-2-129-15,-9-4 129 16,-7 12 0-16,-15-14-258 0,-7 11 129 16,-11-13 0-16,-1 11 0 15,-8-17 0-15,3 12 0 16,-5-20 0-16,6-2 129 15,4 0 0-15,6-17 129 16,7 3-129-16,8-15 129 16,9 10 0-16,4-19 129 15,7 12-129-15,7-17 129 16,13 7-129-16,2-5 0 15,10-2 0-15,0-9 0 16,8 1 0-16,0-5 0 16,5-5-129-16,-1 2 129 15,1 3-129-15,-2 0 129 0,-2 5-129 16,-7 7 0-16,-3 6 0 15,-7 6 129 1,-4 4 0-16,-9 7 0 0,-4 4 0 16,-7 17 0-16,-6-23 387 15,-12 16-258-15,-1 4 0 16,-7-1 0-16,-4 4-387 15,-9 0 258-15,-1 0-129 16,-6 5 0-16,0 2-129 16,-1 4 0-16,-4-2-129 15,5 2 0-15,0-6-129 16,11 8-129-16,-5-13-387 15,28 12-1419-15,-10-12-2451 0,22 0-645 16,0 0 129-16</inkml:trace>
  <inkml:trace contextRef="#ctx0" brushRef="#br0" timeOffset="34022.3224">8080 10319 2451 0,'-39'78'4902'0,"9"-41"-258"15,7 7-387-15,-7-2-3483 16,-10-5-774-16,2 2 0 15,1-13-129-15,-7 9-258 16,10-9-387-16,-7-12-645 16,11 8-1032-16,1-4-2451 15,-1-18 258-15</inkml:trace>
  <inkml:trace contextRef="#ctx0" brushRef="#br0" timeOffset="34443.3466">8534 9439 645 0,'0'0'4644'0,"0"0"516"16,6 36-387-16,5 4-2967 16,-11-7-774-1,1 29-258-15,-1-1 0 16,8 22-129-16,-7-7-129 0,7 15-129 15,-6-10-129-15,4-1 0 16,-5-8-387-16,1-14 0 16,-1-6-129-16,-1-19-258 15,0 14-387-15,0-47-774 16,0 47-1806-16,0-47-1677 15,0 0-129-15</inkml:trace>
  <inkml:trace contextRef="#ctx0" brushRef="#br0" timeOffset="35171.3883">8985 9689 258 0,'-3'-16'5031'15,"0"-13"0"-15,3 8-129 16,1 1-2451-16,2-15-1935 15,14 8 129-15,-3-7-258 16,12 10 129-16,-3-1-129 16,9 10 0-16,-2-2 0 0,10 11 0 15,-5 1 0-15,5 5 0 16,-8 9-129-16,2 10-258 15,-7 7 129-15,-4 6-129 16,-7 14 0-16,-7 4-129 16,-9 8 129-16,-2 6-129 15,-14 3 129-15,-6 2 0 16,-6-3-129-16,-4-3 129 15,-3-9-129-15,-5-5-129 16,3-11 129-16,-1-6 129 16,2-9-129-16,9-6 0 15,1-7 129-15,4-2 0 16,22-8 0-16,-24 7 0 0,24-7 0 15,0 0 0-15,0-10 0 16,0 10 0-16,23-25 0 16,-6 10 0-1,6 0 129-15,0 1-129 0,1 0 129 16,4 6 0-16,-1 3 129 15,3 5 0-15,-7 0-129 16,4 3 0-16,-4 7 0 16,5 4 0-16,-5-3 0 15,2 4 0-15,-6-2 0 16,4 2 129-16,-1-3-129 15,1-1 0-15,0-2 0 16,0-4-129-16,0 0 129 0,3-4-129 16,0-1 0-1,3 0 0-15,1 0-129 16,-3-8 0-16,2 2-129 15,-6-11-387-15,14 17-1290 0,-17-12-2967 16,9-10-645-16,0-9 0 16</inkml:trace>
  <inkml:trace contextRef="#ctx1" brushRef="#br1" timeOffset="44181">11939 7136 8543,'0'-7'758,"0"-1"-411,-5 6 1,3-3-722,-6 5 1,5 0 0,-4 1 357,2 3 0,-2-2 521,3 6-306,-5-6-184,8 3-162,-4-5 1,4 0 95,-3 0 1,2 0 63,-6 0 1,5 0 0,-4-1 61,2-3 1,0 3 0,3-4-60,-2 0 0,1-1 1,3-5-3,0 0 0,0 3 0,0 1 2,0-2 1,1 0 0,1 1-5,2 0 0,1 6 5,-1-2 1,2 3-21,5 1 1,-3 1 4,-1 3 0,-3 2 0,2 5 1,-1 0 2,-3 0 0,3 1 0,-1-1 43,-1 0 1,2-4 0,-2 1 0,1 1 42,1 1 0,-4 1 0,3 0 0,-3 0-30,-1 0 1,0 4 0,0 0 0,0-1-49,0-2 0,0 3 0,-1 0 1,-2-1 25,0-2 0,-6 3 0,2 0 0,-3-2-88,-2 0 1,1 2 0,0 0-1,0-2 74,0 0 1,0-2-1,-1 0 1,0 0-14,-3 1 1,3-1 0,-3 0 1,2 0 1,2-1 0,1-1 0,1-3-93,2-1 0,1 0 0,-3-3 1,2 2-457,-2-1 1,4-1-773,1 2 741,3-3 1,6-1-1,1-6 1</inkml:trace>
  <inkml:trace contextRef="#ctx1" brushRef="#br1" timeOffset="45343">13896 6030 8897,'1'12'0,"1"2"0,2 1 0,-1-1 0,-2 3 0,-1 1 0,-1 3 0,-3 2 0,-4-1 0,-2 0 0,-1 2 179,0 2 0,-1-1-71,-3 5 1,2-4 0,-3 2 0,1 0 0,-1-3 0,0-2 0,-1 0 123,-1-1 0,5 0 1,-4 1-1,2-2-162,1-3 0,-5 2 0,4-5 0,1-1-105,2-2 1,-3-1 0,0 1 0,1-1-73,2 0 0,-3-4 0,0 1 1,2-1 61,0 0 1,2 1-1,-1-4 1,-2-2 30,-1 0 1,0-2-1,4 0 86,0 0 1,3 0 0,1 0-38,-2 0 0,-1-5-20,-1-3 0,1-2 0,1-1 7,2 0 0,4 0 1,0 0-46,1-1 0,2 1 0,0 0 0,0 0 7,0 0 1,0 0 0,0-1-1,0 1 39,0 0 0,2 4 0,0-1 0,2-1-14,-2-1 1,3 3 0,0 0 0,0-2 71,0-1 1,3 2 0,-3 1-30,1-2 0,-2 1 0,2-1 1,0 1 16,0 0 0,2 2 0,2-2-40,-3-1 0,3 4 1,-4 0-1,2 2 0,-1-1 20,2 2 1,-3-3 0,1 1-29,2 1 1,-3 2 0,2 1 0,1 0 13,0 0 0,-1 0 0,-1 0 75,2 0 1,1 1-63,1 3 0,0 2 0,-1 5 0,-1-1-29,-2-2 1,-3 1-1,2-4 1,1 1 26,-1 2 0,-2-1 1,2 0-1,0 2-19,0 1 1,-2 0 0,3-2 0,1 0-1,-1 1 1,1 0 0,-1 3 0,1-1-1,-2 0 1,0 0 112,0 0 0,-2 1-154,3-1 1,-3-1-1,2-2 1,-1 0-1,-1 0-22,1 2 1,-4-2 0,3-1 47,-3 2 1,3 1 0,1 1-1,0 0 1,0 1 0,-1-3-1,-1 0 22,1-1 1,1-5-77,-1 5 0,-2-2-183,6 1 0,-1 2-173,4-5 1,1 0-1,-1-4-69,0 0 1,-2 0 0,1 0 0,2-2 0,2 0-244,2-2 1,-3-8-1,6-1 394,1-3 0,1-2 0,1-5 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31T03:00:01.425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13957 5395 9012,'-7'-5'0,"1"-2"1256,1-3-1269,1-1 1,4 0-1,1-1-195,3 1 0,2 0 1,5 1-1,-1 1 1,-1 3 145,-1 1 1,-1-2 0,4 3 0,-1 0 146,-2-1 0,2 4 1,-4-4-1,1 1 174,1 1 0,-1-2 309,4 1 1,0 3-429,1-3 1,-1 8-1,-1 3-229,-3 3 0,-1 1 0,-3 2 1,1 0 9,-2 2 0,3 1 0,-1-2 0,-2 2-13,0 2 1,-2-3 0,0 2 100,0-1 1,0 3-1,-2-4 1,0-2 0,-2 0 76,2-2 1,-3 1-1,1 2 1,1 1-22,2-1 1,-3-6 0,1 0-31,0 0 0,-2-1-90,2 0 1,-2-4-1,2-1 43,-1-4 1,1-1 0,3-4 4,0-2 0,0 3 1,0-2 0,0 0 0,1-2 1,1-2-1,3 1 0,2 0-5,1 0 1,-2-4 0,2 0-99,1 1 0,1-2 1,1 1-1,0 2 0,0 0 68,0 2 0,0 0 0,-1 0 0,-1 1 32,-1 2 0,-1 0 0,4 3 76,0-1 1,-3 2 0,-1-2 82,2 1 1,1-3-24,1 4 0,0-1 11,0 2-135,1 1 1,-5-2 0,-1 5 49,-1 2 0,0 0-19,-1 4 0,-3-3 0,4 4 0,-1 0 1,0 2-1,-1 1 0,1 1 0,0-1 0,-2 0 1,-1 0 69,-1 0 0,0 2 1,0 0-1,0 2-54,0-1 1,-3 2 0,-1-1 0,2-1 6,0-2 0,1-1 0,-1 2 0,-2 0-10,1 2 0,2 0 0,1-4 24,0 1 1,0-1-1,0 0 1,0 0-51,0 0 0,0-3 0,0-1 1,0 2-115,0 1 1,0-3 0,1-1-27,3-1 0,-1 3 0,4-4-53,2-2 1,1-1 0,1-1 0,0 0-231,0 0 0,0-1 1,1-1-1,-1-2-591,0 1 0,1 2 459,3 1 0,-2-5 0,3-1 0</inkml:trace>
  <inkml:trace contextRef="#ctx0" brushRef="#br0" timeOffset="1444">14572 6480 8355,'-7'-11'-425,"-1"-1"1,6 5 318,-2-1 1,-1 5 0,0-5 169,-1 0 0,4 1 172,-2 0 1,1 3-45,0-3 0,1 3-27,-1-3 0,3 4 0,3-1-78,5 3 1,-2 1-1,2 0 1,0 0-30,2 0 0,1 0 0,1 1 1,-1 2-9,0 1 0,1-1 0,2-3 0,2 2 13,2 1 1,-4-1 0,5 1 0,1-2 109,1-1 1,1 0 0,2 0 0,1 0-99,1 0 0,0 0 0,-4 0 0,1 0-65,-1 0 1,-3 0-1,-1 0 1,2 0 100,1 0 1,-2-3 0,-2-1-152,0 2 1,1 0-1,-2 1 1,0-1-1,2-2 74,-1 1 1,-3-2 0,1 2 73,-3 0 0,3-2 1,0 1-1,-1 2-307,-2 1 1,-1 1-570,0 0-751,1 0 666,-6 0 1,0 0 204,-2 0 0,-2 0 648,6 0 0,-1 5 0,4 1 0</inkml:trace>
  <inkml:trace contextRef="#ctx0" brushRef="#br0" timeOffset="797">14785 6759 8379,'-10'-1'181,"2"-3"-277,3 3 1,5-9-184,0 3 0,2 2 250,1 1 0,0 3 309,4 1 0,-3 0 0,3 0-76,2 0 1,1 0 0,1 0 0,0 0-76,1 0 1,3 0-1,-1 0 1,1 0-67,2 0 0,-1 0 0,4 0 0,-3 0-26,-1 0 1,4 0 0,-3 0-1,2 0 1,-2 0 0,1 0-1,-2 0 1,0 0 0,-1 0-1,0 0 1,0 0 0,-2 0 28,0 0 0,-2 0 1,0 0-132,0 0 1,1 0 34,-1 0 0,-4 0 0,1 0-125,0 0 0,-1 0-110,0 0-163,-4 0-110,1 0 1,-2 0-897,1 0 843,-1 0 1,3-2 543,-5-1 0,-5-3 0,-2-6 1</inkml:trace>
  <inkml:trace contextRef="#ctx0" brushRef="#br0" timeOffset="2182">15970 6424 8067,'0'-11'39,"0"-1"0,0 1 1,0 0-21,0 0 1,0 0 0,0 0 0,0-1 17,0 1 1,0 0 0,0 0 125,0 0 0,0-4 0,0-1 0,0-1 0,0 0 47,0 0 1,0 2 0,0-3-50,0 2 1,0-2 0,0 1 0,0 1 0,1-1-9,3 0 0,-3 3 1,3-1-1,-3 3-121,-1 0 0,1 1 213,3 0-471,-3 0-55,4 5 410,-5 1-181,0 5 1,0 5 23,0 2 0,0 4 0,0 3 0,0 1-15,0-2 1,0 5 0,0 1-1,0 2-37,0 1 1,0 0 0,0 1 71,0-1 1,0 0-1,0 2 1,0 1-1,0 1 23,0-1 1,0 2-1,0-1 1,0 0 91,0 2 0,0-4 0,0 5 0,0-2-30,0-2 0,0 3 1,0-2-15,0-2 0,4 0 1,0-2-1,-2 1 0,-1-2-36,-1-2 0,4 2 0,0-4 0,-2 2-26,0-1 1,-2-3-1,0 3 1,0-2 0,0-1-1,0 0 1,0-1 0,0 0-1,0-1 1,0-2 0,0 0 163,0 0 1,0-3-309,0-1 1,-2-5-637,-1 2-239,1 2 0,-3-3-1099,5 4 1852,-5-4 0,-1 7 0,-5-4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28T22:02:16.810"/>
    </inkml:context>
    <inkml:brush xml:id="br0">
      <inkml:brushProperty name="width" value="0.10583" units="cm"/>
      <inkml:brushProperty name="height" value="0.10583" units="cm"/>
      <inkml:brushProperty name="color" value="#ED1C24"/>
      <inkml:brushProperty name="fitToCurve" value="1"/>
    </inkml:brush>
  </inkml:definitions>
  <inkml:trace contextRef="#ctx0" brushRef="#br0">4875-19 1161 0,'17'0'4644'16,"-17"0"-129"-16,0 0-1032 15,-5 29-1806-15,-19-17-129 0,5 18-129 16,-21-5-387-16,3 18-129 16,-22-3-129-16,-1 15 0 15,-19 0-129-15,1 13 0 16,-16-3-129-16,-1 12 129 15,-9-3-258-15,-1 15-129 16,-10 0 129-16,-2 7 0 16,-9 2-129-16,-2 10 0 15,-11 5 0-15,-1 8 0 16,-4-3 0-16,-1 3 129 15,-4 7-129-15,3 0-129 16,-5-1 0-16,-2 1 0 16,4 0 129-16,1 3-129 0,1-2 0 15,-2-1-129-15,6-8 129 16,6-3-129-16,7-8 129 15,10-1-258-15,3-9 258 16,3-7-129-16,4-6 0 16,8-5 0-16,6-1 0 15,2-8 0-15,5 1 0 16,0-4 0-16,7-2 0 15,7-5-129-15,8-2 0 16,5-11 0-16,9-2-258 16,3-8 0-16,13 4-774 15,-6-22-4128-15,23-4 129 16,3-16-516-16,17-1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28T22:02:13.259"/>
    </inkml:context>
    <inkml:brush xml:id="br0">
      <inkml:brushProperty name="width" value="0.10583" units="cm"/>
      <inkml:brushProperty name="height" value="0.10583" units="cm"/>
      <inkml:brushProperty name="color" value="#ED1C24"/>
      <inkml:brushProperty name="fitToCurve" value="1"/>
    </inkml:brush>
  </inkml:definitions>
  <inkml:trace contextRef="#ctx0" brushRef="#br0">7922 868 2322 0,'120'-66'5031'16,"-77"35"-387"-16,-17-1 0 16,-17-5-3096-16,0 15-258 15,-18-10-258-15,-9 19-129 16,-22-9-129-16,-3 7-258 15,-22 2-129-15,2 5 0 0,-16 4 0 16,0 4 0-16,-5 0 129 16,0 14-258-16,-5 4 0 15,3 13 0-15,-3 6-129 16,4 14 129-16,-1 9-258 15,2 6 129-15,3 7-129 16,10 4 129-16,5 3 0 16,17-1-129-16,14-4 129 15,16-7-129-15,19-6 129 16,9-5-129-16,22-5 0 15,11-8 0-15,13-3 129 16,6-8-129-16,11-8 0 16,8-7 129-16,3-8 0 0,6-7-129 15,3-3 0-15,5-3 129 16,-4-7-129-1,-1-8 0-15,-4 1-129 16,-8-1 129-16,-8 1-129 0,-9-1 0 16,-7 2 129-16,-13-1-258 15,-4 3-129-15,-16-1-129 16,3 11-774-16,-25-20-516 15,16 23-1290-15,-17 1-1935 16,-6-30-258-16,-9 12-387 16</inkml:trace>
  <inkml:trace contextRef="#ctx0" brushRef="#br0" timeOffset="503.0287">7207 713 2709 0,'3'8'4773'0,"-3"-8"-258"0,6 20-2064 15,-6-20-645-15,0 25 0 16,-3-6-258-16,3 16-516 15,-6-5-129-15,6 13-258 16,-6 0-129-16,4 5-258 16,-4-2-129-16,-1 6 0 15,-1-9 0-15,0 0-129 16,4-3-129-16,-3-8 129 15,4 0-258-15,0-5 0 16,3 1-129-16,0-28-387 16,0 41-645-16,0-41-1290 0,-10 18-1935 15,10-18-516-15,0 0 129 16</inkml:trace>
  <inkml:trace contextRef="#ctx0" brushRef="#br0" timeOffset="1194.0683">9617 660 1677 0,'21'17'4386'15,"-21"-17"516"-15,0 25-516 16,0 1-2580-16,-24-2-516 15,5 12-258-15,-20 1-129 16,2 17-387-16,-17-4 129 0,3 14 0 16,-12-5-129-16,1 8-129 15,-3-10-129-15,4 7-258 16,4-13-129-1,2-10-258-15,16 1-387 0,-7-27-774 16,26 7 0-16,-6-22-774 16,26 0-1419-16,0-22-1032 15,0-11-387-15</inkml:trace>
  <inkml:trace contextRef="#ctx0" brushRef="#br0" timeOffset="1547.0885">9020 695 2193 0,'11'0'4644'16,"-11"0"258"-16,17 0-387 15,-5 15-2322-15,-12-15-903 16,26 29-129-16,-14-12-129 16,20 20-258-16,-9-5-129 15,14 16-129-15,-6-5 0 16,12 7 0-16,0-5-129 15,5 5-129-15,-1-6 0 16,5-4-129-16,-4-5-129 16,-5-2 0-16,-3-1 0 15,-8-5-258-15,-1 3-258 16,-15-19-1032-16,14 8-2580 0,-30-19-774 15,24 7-516-15,-24-7-129 16</inkml:trace>
  <inkml:trace contextRef="#ctx0" brushRef="#br0" timeOffset="2140.1223">11668 698 1806 0,'20'-25'4128'0,"-20"25"387"15,0-17-1935-15,-6-5-1032 16,6 22 0-16,-31-41 129 15,31 41-129-15,-54-36-258 16,22 27-258-16,-17-9 0 16,6 13-387-16,-16-4-129 0,1 9-129 15,-8 5 0-15,0 13 0 16,-7 5-129-1,2 13 0-15,-9 8-129 16,5 12 0-16,1 9 0 0,5 3-129 16,9 6 129-16,8-2-129 15,14-2 0-15,12-2 0 16,18-4 0-16,8-10 0 15,18-8 0-15,16-4 0 16,14-7 0-16,13-7 0 16,8-6-129-16,13-10 129 15,0-5-129-15,6-7 129 16,-2 0-129-16,-8-5-129 15,-1-5 129-15,-16-8-258 16,-4 4-129-16,-20-8-258 16,4 15-1161-16,-25-17-2064 15,-3 1-903-15,-2 0-258 0,-11-2-258 16</inkml:trace>
  <inkml:trace contextRef="#ctx0" brushRef="#br0" timeOffset="2624.1501">11015 666 3870 0,'13'0'4386'16,"-13"0"-516"-16,3 11-2451 15,-3-11 129-15,-3 30-129 16,-13-14-258-16,9 17-129 15,-9-1-258-15,6 11-129 16,-10-3-129-16,4 11 0 16,-4-9-129-16,8 12 0 0,-5-10 0 15,10 2-258 1,-6-9 0-16,9-6-129 15,1-3 0-15,0-5-258 16,3-5-129-16,0-18-516 0,4 18-516 16,-4-18-2580-16,0 0-774 15,0 0-258-15,5-23 0 16</inkml:trace>
  <inkml:trace contextRef="#ctx0" brushRef="#br0">3489-433 3225 0,'25'12'5031'15,"1"-12"-387"-15,-26 0 0 16,19-18-2967-16,2 18-774 15,-5-18-129-15,11 13-258 16,-5-9 0-16,10 8-129 16,-3-4 129-16,8 10-129 15,-5-2 0-15,5 2-129 0,-9 12 0 16,-2 13-129-16,-8 6 0 15,-1 6 129-15,-14 10-129 16,-3 4-129-16,-3 6 0 16,-17 6 0-16,-9 5 0 15,-8-1 0-15,-7 4-129 16,-10 0 129-16,-6-1-258 15,-5-2 258-15,0-4 0 16,7-7 0-16,1-11-129 16,8-11 129-16,12-12-129 15,11-8 129-15,26-15 0 16,0 0 0-16,-1-18 0 15,13-7 0-15,16-4 0 0,4 1 0 16,3-1 129-16,2 3-129 16,0 5 0-16,-6 9 129 15,0 5-129-15,-4 7 258 16,-5 5-258-16,-2 13 129 15,0 3-129-15,1 11 129 16,1-4 0-16,13 8 129 16,0-6-129-16,11 2 129 15,7-11-129-15,6-1 0 16,3-5 0-16,1-7-129 15,3-3 0-15,-8-5-258 16,-3 0-387-16,-13-8-645 0,15 6-2064 16,-25-14-1677-16,-3-2-387 15,-3-1-387-15</inkml:trace>
  <inkml:trace contextRef="#ctx0" brushRef="#br0">-10 471 3354 0,'0'-34'4128'0,"0"13"-2193"15,0 21 129-15,18-32 0 16,5 27-129-16,-17-17-129 16,20 22-129-16,-12-17-258 15,18 14-387-15,-9-9 0 0,19 10-387 16,2-9-129-16,10 6-129 15,4-6-129-15,11 2 129 16,4-7-129-16,8 9-129 16,0-7 129-16,10 1-129 15,-1-3 0-15,7 4 0 16,-2-4 0-16,2 5 0 15,0-5-129-15,3 0 129 16,-4 1 0-16,1 1 0 16,-3-3-129-16,1 2 258 15,-5 4-258-15,1 1 129 16,-7 2 0-16,1 4 0 15,-10 2-129-15,-4 1 129 0,-5-5 0 16,-10 5-129-16,-2-2 0 16,-9 2 129-16,-7-2-129 15,-4 0 0-15,-7-4 0 16,-1 6 0-16,-6 1 0 15,-3 0-129-15,-17 0 0 16,25 0 0-16,-25 0-129 16,0 0-129-16,20 4-258 15,-20-4-645-15,0 0-1419 16,0 0-1032-16,15 0-1419 15,-15 0-258-15,26-28-387 16</inkml:trace>
  <inkml:trace contextRef="#ctx0" brushRef="#br0">1425 115 4386 0,'48'-15'5418'16,"-28"14"-387"-16,-20 1-258 16,23-14-2967-16,-23 14-1032 15,0 0-258-15,23 4 129 16,-23-4-129-16,6 26 0 15,-6-12 129-15,0 16-258 16,0 4 0-16,0 16 0 16,-6 3-129-16,1 16 129 15,-4 2-129-15,0 9 0 16,-2 6-129-16,3 4 0 0,-3-1 0 15,5-2 129-15,0 0-129 16,0 2-129-16,1-1 0 16,-1 2 0-16,2-4 129 15,-5 1-129-15,-2-5-129 16,-2-3 129-16,-3-1-129 15,-4-8 0-15,0-8 0 16,-3-3 129-16,0-9-129 16,1-7 129-16,1-6-129 15,-1 6 129-15,8-17 129 16,-2 3-258-16,6-13 258 15,1 2-258-15,9-18 0 16,0 0 0-16,0 0-129 0,-17 4-129 16,17-4-387-16,-6-24-387 15,6 24-1935-15,0-33-1935 16,0 2-387-1,0-11-387-15,0-8 517 0</inkml:trace>
  <inkml:trace contextRef="#ctx0" brushRef="#br0">5861 512 6966 0,'0'13'5289'16,"-6"9"-258"-16,-18 4-129 0,-11-8-4128 15,-6 29-258-15,-14 10-129 16,-10 14-129-16,-13 6 0 16,-7 17 129-16,-5 5-129 15,-1-1-129-15,-1 8 129 16,5 0-258-16,2-9 129 15,7-5-129-15,6-3-129 16,4-15 0-16,10-8-129 16,4-15 0-16,15-5-387 15,-3-24-129-15,21 3-645 16,-10-26-1419-16,31 1-2064 15,-15-38-387-15,15-2-129 16</inkml:trace>
  <inkml:trace contextRef="#ctx0" brushRef="#br0">4687 918 4902 0,'27'-12'5418'15,"-27"12"-258"-15,29 8-258 16,-29-8-3354-16,34 29-387 16,-14-15-258-16,17 20-129 15,-3-10-129-15,16 19-129 0,3-7 0 16,13 10-129-1,3-2-129-15,10 5 0 16,3-3-129-16,4 0 0 16,-2-4-129-16,-3-5 0 0,-5-5-129 15,-7-9 0-15,-6-2-129 16,-14-11-258-16,1 6-774 15,-28-16-2451-15,6 0-1290 16,-8-4-516-16,0-3-387 16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28T22:02:18.365"/>
    </inkml:context>
    <inkml:brush xml:id="br0">
      <inkml:brushProperty name="width" value="0.10583" units="cm"/>
      <inkml:brushProperty name="height" value="0.10583" units="cm"/>
      <inkml:brushProperty name="color" value="#ED1C24"/>
      <inkml:brushProperty name="fitToCurve" value="1"/>
    </inkml:brush>
  </inkml:definitions>
  <inkml:trace contextRef="#ctx0" brushRef="#br0">9030 2752 1806 0,'17'19'5031'0,"-17"-19"-387"16,41 14 129-16,-11-1-2838 15,0-13-516-15,22 2-258 16,-7-2 0-16,21 0-387 16,-2-4-129-16,13 0-129 15,0-8 0-15,7 5 0 0,-1-6-129 16,9 2-129-16,-3-3 0 15,6 2-129-15,-9-2 129 16,4 1-129-16,-8 4 129 16,-3-3-129-16,-6 0-129 15,-9 5 129-15,-9-1-129 16,-7-1 0-16,-8 2 0 15,-8 2 0-15,-6 2 0 16,-6-1 0-16,-20 4 0 16,26 0 0-16,-26 0 0 15,17 0 0-15,-17 0 0 16,0 0 0-16,0 15 0 15,0-15 0-15,-19 15 0 0,19-15 0 16,-30 20 0-16,11-9 0 16,3-1 0-16,-3-2 129 15,-1 2-129 1,0 1 0-16,-1-1 0 0,-1 2 129 15,-1-1-258-15,-1 3 258 16,-6 4-129-16,0 4 0 16,-2 3 0-16,-7 2 0 15,-1 7 0-15,-3 5 0 16,-3 5 0-16,-3 5 0 15,-1 5 0-15,-3 3 0 16,-2-2-129-16,0 4 129 16,-5 2 0-16,0-2 129 0,-3-2-258 15,-1 2 129 1,-2-6 0-16,-1 5 0 15,1-3 0-15,-2-2 0 16,5-4-129-16,-1-3 129 0,6-3 0 16,4-7 0-16,5-4 0 15,6-4 0-15,6-10 0 16,8-3 0-16,7 1 0 15,4-5-129-15,18-11 129 16,-17 9 0-16,17-9 0 16,0 0 0-16,0 0-129 15,0 0 129-15,0 0 0 16,0 0 0-16,0 17 0 0,0-17 0 15,0 0-129-15,0 0 129 16,0 0 0 0,17 2 0-16,-17-2 0 15,31 0 0-15,-8-7 0 0,1 0 0 16,8-4 129-16,5 4-129 15,5-4 0-15,4 4 0 16,3 0 0-16,2 0 0 16,4 0 0-16,3-2 129 15,2 3-129-15,4-1 0 16,1 4 0-16,-1-1-129 15,5-1 129-15,-5 3 0 16,2-3 0-16,3 4 0 16,-4-4 0-16,-4 4 0 15,-1-1 0-15,-2 0 0 16,-4 0 0-16,-2 2 0 15,-7 0 0-15,-5 0 0 0,-7 0 0 16,1 4 0-16,-5 1 0 16,-4-1 0-16,1 1 0 15,-5-2 0 1,1 1 0-16,-2-4 0 0,-3 0 0 15,-17 0 0-15,24 2-129 16,-24-2 0-16,17 0-258 16,-17-9-645-16,0 9-3870 15,2-25 129-15,-2 3-903 16,0 0 129-16</inkml:trace>
  <inkml:trace contextRef="#ctx0" brushRef="#br0" timeOffset="1028.0588">11041 3723 1935 0,'17'-7'5031'0,"-17"7"129"15,20 4-387-15,-20-4-2451 16,25 17-1161-16,-21 0 0 0,9 13-258 15,-12 2-516-15,2 7-129 16,-3 1 0-16,0 5 0 16,-3-1-129-16,-6 6 0 15,-2-10 0-15,-1 0 0 16,0-5 0-16,-1 0 258 15,1-12-387-15,3-3 129 16,9-20-129-16,-14 20 0 16,14-20 0-16,0 0-129 15,0 0 129-15,-1-22-258 16,2-1 129-16,10-11 0 15,9-3 0-15,3-9 0 16,8-12 129-16,6-3-129 0,6 3 129 16,5-2 0-16,1 5 0 15,3 3 0 1,0 6 0-16,4 10 129 0,-4 9-129 15,-2 4 0-15,-2 5 0 16,-4 7 258-16,-4 3-129 16,-1 4 0-16,-10 4 129 15,-5 0-258-15,-5 4 258 16,-19-4-258-16,20 32 129 15,-17-13-129-15,-3 5 129 16,0 1-129-16,-2 7 0 16,-1 2 0-16,-4 3 129 15,0 0 0-15,0 3-129 16,-2-1 0-16,-1 1 0 15,3 4 129-15,-2-11-129 0,2 4 0 16,3-4 0 0,1-5 129-16,3-3-129 0,0-3 0 15,0-3 0-15,0-19 0 16,4 25 0-16,-4-25-129 15,14 18 129-15,-14-18-129 16,0 0-129-16,19 13 0 16,-19-13-258-16,0 0-129 15,32 0-774-15,-31-18-1161 16,18-1-2322-16,-4 0 0 15,2-10-645-15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31T02:53:03.555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1331 34 7350,'-1'-7'-115,"-3"-1"0,-2 2 0,-5-2 0,0 5 0,0 1 0,-1 2 0,1 0 171,0 0 0,4 5 90,-1 3 0,2-2 0,-3 2 0,2 0 1,-1 2-80,2 1 1,-4 1-1,3-1 1,-2 0 0,-1 0-1,0 0 1,-2 0-14,-1 1 1,1-1-1,-1 1 1,0 2 0,-2 1-1,0-2-8,-1 0 1,3 2-1,-3 0-19,0-2 1,2 3 0,-3-1-1,0 0-37,-1 1 0,3-2 0,-3 3 0,-1 1 2,2-1 1,-4-3-1,3 2 1,0-1 43,-1 0 0,4 0 0,-4-3 0,1 2-25,0 1 0,1 3 0,3-1 0,-1-1 16,2 0 0,0-1 1,2-3-98,0 3 0,3-2 0,1 3 0,-2-1 35,-1-1 1,0 1 0,2-2 0,0 0 0,0 2 28,-2-1 1,0-2-1,1 0 1,2-1-6,-2 0 0,-1 4 1,-1 0 20,0-2 0,-1 0 0,1-2 0,0 0-24,0 0 0,0-3 1,1-1-1,1 1-48,2-2 0,-1 4 0,-3-3 21,0 3 1,1-2 0,1-2 0,3 0-40,1 0 0,-2-2 0,2 4 47,-2 0 1,4-1 36,-5 0 0,4 0 21,-3 5 0,3-1-20,-3 0 1,3-1 0,-2-1-1,0-2-2,-1 2 1,1-3 0,-2 1 0,0 2-24,-1 1 0,-1-3 1,-1 1-1,1 1 11,3 1 1,-3 0 0,3-2 0,-3 0 10,-2 0 0,1 2 94,0 1 0,0-1 1,1-1-5,2-1-81,-1-6 0,7 4 1,-3-3-82,0 0 0,4 2 1,-3-1 32,3 4 0,-3-2 1,1 1 38,0 2 0,-2-3 0,0 2 28,-1 0 0,4-1 7,-2 0-4,-2 0 0,-1 5-233,-4-1 0,5-4 1,1-1-1,1 1-324,1-1 126,-1-4 332,4 3 1,5-5-1,1 0 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28T22:02:23.041"/>
    </inkml:context>
    <inkml:brush xml:id="br0">
      <inkml:brushProperty name="width" value="0.10583" units="cm"/>
      <inkml:brushProperty name="height" value="0.10583" units="cm"/>
      <inkml:brushProperty name="color" value="#ED1C24"/>
      <inkml:brushProperty name="fitToCurve" value="1"/>
    </inkml:brush>
  </inkml:definitions>
  <inkml:trace contextRef="#ctx0" brushRef="#br0">327 7435 3354 0,'16'0'5547'16,"-16"0"-516"-16,0 0 0 15,30 23-3483-15,-30-23-645 16,10 27 129-16,-10-27-516 16,11 38 129-16,-6-22-258 15,4 8-129-15,-9-24-129 16,6 25 129-16,-6-25-129 15,0 0-258-15,8 18-258 16,-8-18-387-16,0 0-1419 16,0 0-2580-16,9-11-645 15,-9 11-387-15,0-31 517 16</inkml:trace>
  <inkml:trace contextRef="#ctx0" brushRef="#br0">281 8040 4257 0,'0'0'5289'15,"16"0"0"1,-16 0-387-16,17 18-3354 0,-17-18-645 15,0 0-258-15,5 21-258 16,-5-21 0-16,9 24 0 16,-9-24-258-16,5 23-129 15,-5-23-129-15,7 20 0 16,-7-20-387-16,3 16-516 15,-3-16-1161-15,0 0-1806 16,0 0-1290-16,0-19-258 16,0 19 259-16</inkml:trace>
  <inkml:trace contextRef="#ctx0" brushRef="#br0">-3743 6535 3483 0,'-20'14'5031'15,"20"-14"-258"-15,0 0-129 16,0 18-3354-16,0-18-516 15,12 0-129-15,-12 0 0 16,37 5 0-16,-12-3-129 16,11 6 0-16,9-4-258 15,9 3 129-15,5-7-129 16,10 0 0-16,8 0-129 15,6-7 258-15,12-5-258 16,13 1 129-16,4-3-129 16,10-4 0-16,9 0 0 0,7-1-129 15,3 1 129-15,3 0-129 16,-5-2 0-16,-6 2 0 15,-10 0 129 1,-10 8-129-16,-14-1 0 0,-12 5 0 16,-19 3 129-16,-12 3-129 15,-10 0 0-15,-13 5 0 16,-13 8 0-16,-10 5 0 15,-10 1-129-15,0 10 129 16,-17 1 0-16,-4 8 0 16,-8 6-129-16,-10 6 0 15,-2 4 0-15,-5 2 129 16,-5 11 0-16,-5-4-258 0,-3 9 258 15,-2 3-258 1,-2 1 258-16,-5 4-129 16,-2 1 129-16,-4 5-387 15,-4 1 258-15,1 6 129 0,0 0-129 16,-5-6 129-16,5 3-129 15,-1-4 129-15,5-6-129 16,4-8 258-16,2-5-129 16,4-11 0-16,5-8 129 15,7-5-258-15,3-11 129 16,8-7 0-16,8 0-129 15,5-13 0-15,11 2 129 16,16-14-258-16,-18 11 129 16,18-11 0-16,0 0 129 15,0 0-129-15,20-3 129 16,-2-1 0-16,8-3 129 15,10 0-129-15,5-1 129 0,10-2-129 16,7-1 129-16,11 3 129 16,5-3-129-16,13 0 129 15,-1 4 0-15,5 4 129 16,-1-1-258-16,-1 4 129 15,-4 0-129-15,-6 0-258 16,-6 7 258-16,-9-1-258 16,-9 6 129-16,-9-5-129 15,-4 2 129-15,-8 0 0 16,-4-2 0-16,-7 1 0 15,-4-4-129-15,-2-1 0 16,-17-3-129-16,21 1-129 16,-21-1-516-16,0 0-2193 0,15-4-2193 15,-15 4 0-15,5-15-516 16</inkml:trace>
  <inkml:trace contextRef="#ctx0" brushRef="#br0">-1108 7986 3225 0,'0'0'5289'0,"10"14"-387"15,-10-14-129-15,0 0-3354 16,0 39-645-16,0-20-129 15,0 17-258-15,0 0-129 16,0 9 0-16,0-2-129 16,-6 6-129-16,-1-4 0 15,1 2 0-15,-2-10 0 16,-1-8 0-16,-2-4 0 15,2-8 0-15,9-17 0 16,-19 15 0-16,19-15-129 0,0 0 129 16,-6-20 0-16,6-3 0 15,5-6 0-15,7-8 0 16,8-8 0-16,6-3 129 15,3-8-129-15,10 1 258 16,-3-2-129-16,9 3 0 16,-2 1 129-16,3 12 0 15,-6 2 0-15,3 8-129 16,-5 6 129-16,-6 9-129 15,-2 3 0-15,-7 8 0 16,-5 5 0-16,-1 4-129 16,-17-4 0-16,14 30 129 15,-14-5-129-15,0 2 0 0,0 7 258 16,0 4-258-16,-3 1 129 15,-4 5-129 1,3-1 129-16,-5 4-258 16,1-1 129-16,-1 2-129 0,1-2 129 15,2 0 0-15,-2-2-258 16,1-6 129-16,4-1 0 15,3-3 129-15,0-7-129 16,0-4 0-16,4-3-129 16,-4-20-258-16,15 21-129 15,-15-21-774-15,24-5-2709 16,-24 5-903-16,26-36-516 15,-6 7 129-15</inkml:trace>
  <inkml:trace contextRef="#ctx0" brushRef="#br0" timeOffset="726.0413">3717 6488 774 0,'0'0'4773'0,"0"12"387"15,-2 12-387-15,-9 9-2838 16,-19-11-387-16,13 23-258 16,-17-5-387-16,8 22 129 15,-9-5-258-15,7 22-387 16,-6 0 129-16,8 15-258 15,-2 2 258-15,13 19-258 16,-2-11 0-16,17 9 0 16,0-7 0-16,11-2-129 15,9-10 0-15,12-8 0 16,5-9 129-16,4-16-258 0,5-2 0 15,-1-15 0-15,1-6-129 16,-5-13 0-16,1-2-129 16,-10-14-129-16,8 3-387 15,-20-19-1290-15,15-3-3096 16,-7-8-129-16,1-11-387 15,0-3-129-15</inkml:trace>
  <inkml:trace contextRef="#ctx0" brushRef="#br0" timeOffset="2234.1277">5375 6858 1677 0,'23'0'4644'0,"-23"0"0"16,4 16 129-16,-4-16-3225 16,-10 29-645-16,-8-10 0 15,9 13-258-15,-13-6 129 0,7 20-258 16,-11-9 0-16,0 12-129 15,0-6-129 1,-4 7-258-16,-2-2 129 16,-2 0 0-16,1-3-129 0,-1-4 129 15,-3 2-129-15,5-10 0 16,-6 2 0-16,5-7 0 15,-2-6-129-15,4-6 129 16,1-4 0-16,0-6 0 16,6-6-129-16,-2-9 129 15,4-8 0-15,2-8 0 16,7-5 0-16,0-2 0 0,7-6 0 15,2 1 0 1,4 1 129-16,0 3 0 16,6 2 0-16,4 4 0 15,0 2 0-15,3 1 0 0,1 5 129 16,0 0-129-16,3 1 129 15,0 5 0-15,-17 13-129 16,35-25 129-16,-16 14 129 16,2 8-258-16,1-6 0 15,4 9 129-15,-5 0-258 16,4 0 129-16,1 5-129 15,-5 1 0-15,2 3 0 16,-3 1 0-16,5 1 0 16,-4 1 0-16,1-2 0 15,-1 4-129-15,1-2 129 16,-1 1 0-16,-1-1 0 15,5 2 0-15,-7 3-129 0,-1-2 129 16,1 2 0-16,-1-1 0 16,2 2 0-16,-4 1 0 15,3-3 0-15,1 2 0 16,-1 0 0-16,-1-1 0 15,0-3 129-15,1-3-129 16,-2-1 0-16,-16-10 0 16,29 9 0-16,-29-9-129 15,26 3 129-15,-26-3-129 16,23 0-129-16,-23 0-516 15,32-12-645-15,-32 12-3612 16,20-36-258-16,-4 9-258 16,-6-9-387-16</inkml:trace>
  <inkml:trace contextRef="#ctx0" brushRef="#br0" timeOffset="6105.3492">5535 6248 1419 0,'0'0'2451'0,"0"0"-516"16,0 0 258-16,0 0-258 0,0 0-387 15,0 0 0-15,0 0-258 16,0 0-129-16,0 0-129 16,0 0-129-16,0 0-129 15,0 0 129-15,0 0-387 16,0 0 129-16,0 0-129 15,0 0-129-15,14 8 0 16,-14-8 129-16,27 0-258 16,-10 0-129-16,9 0 129 15,-6 0 0-15,8 0 0 16,-2-4 0-16,6 1 0 15,-4-2 0-15,4 2 0 16,-6-4-129-16,-1 6 129 0,-1-2-129 16,-4 0 0-16,-20 3-129 15,26-5 129-15,-26 5-129 16,0 0 0-16,0 0 129 15,0 0-129-15,0 0 0 16,0 0 129-16,10 12-258 16,-10-12 129-16,0 0 0 15,0 0-129-15,0 17-129 16,0-17-129-16,0 0-258 15,0 0-516-15,-2 17-1161 16,2-17-2580-16,0 0-387 16,0 0-387-16</inkml:trace>
  <inkml:trace contextRef="#ctx0" brushRef="#br0" timeOffset="6905.395">6266 5979 516 0,'1'25'4644'16,"-1"-25"258"0,0 0-129-16,0 0-2709 15,0 0-774-15,0-9 0 16,-1-7-387-16,1 16-129 0,1-29 129 15,-1 29-258-15,22-30-258 16,-2 17 0-16,-5-5-129 16,8 6 129-16,-2-1-129 15,5 5 129-15,-7-5-258 16,5 9 0-16,-4-3 0 15,-1 6 0-15,-4 1-129 16,-15 0 0-16,28 7 0 16,-28-7-129-16,15 29 129 15,-13-11-129-15,-2 8 129 16,0 2-129-16,-10 3 129 15,-5-2-129-15,0 3 0 0,-4-5-129 16,-1 1 129-16,-3-3 0 16,3-6 0-16,-6-1 0 15,6 0 0-15,-1-7 0 16,4 0 0-16,0-4 129 15,17-7-129-15,-20 10 0 16,20-10 129-16,0 0 0 16,0 0 0-16,0 0 0 15,0 0 0-15,0 0-129 16,0-10 129-16,0 10 129 15,0 0-129-15,12-11 0 16,-12 11 0-16,23-5 0 16,-23 5 129-16,30 0 0 0,-30 0 0 15,32 0 0-15,-15 0 0 16,6 0 0-16,-3 1 129 15,4 3-129-15,-2-1 129 16,1 0-129-16,-3-2 0 16,0 3 0-16,-3-1-129 15,-17-3 129-15,26 8-129 16,-26-8-129-16,16 7 129 15,-16-7-129-15,0 0-129 16,0 0-258-16,17 20-516 16,-17-20-1806-16,0 0-2064 15,0 0-516-15,0 0-258 16</inkml:trace>
  <inkml:trace contextRef="#ctx0" brushRef="#br0" timeOffset="8125.4648">7107 7463 3612 0,'-17'19'4515'0,"17"-19"-387"16,-22 0-2580-16,22 0-1032 15,0 0-129-15,0 0 129 16,-17 0 0-16,17 0-129 15,0 0 387-15,0 0-258 16,-9-27 129-16,9 27 0 16,-1-20-129-16,1 20 0 15,0-20-129-15,0 20 0 16,9-23 0-16,-9 23 0 15,18-18-129-15,-18 18 129 16,22-13 0-16,-22 13-129 0,23-7 0 16,-23 7-129-16,20 0 0 15,-20 0 129-15,16 20-129 16,-16-20-129-16,10 33 129 15,-9-9-129-15,-1 5 129 16,-3 3-129-16,-8-1 0 16,-5 4 0-16,-4 5 0 15,-8 0-129-15,-3 3 0 16,-9-7-129-16,2 12-645 15,-17-28-1161-15,7 12-2838 16,-7 4-387-16,-8-11-387 16</inkml:trace>
  <inkml:trace contextRef="#ctx0" brushRef="#br0" timeOffset="7596.4345">7016 7012 3612 0,'0'0'5031'0,"0"0"-129"16,0 0-1419-16,0 0-2322 0,0 0 0 15,0 0-387-15,0 0-387 16,0 0 129-16,0 0-258 15,0 0 129-15,1 12-129 16,-1-12 0-16,0 0-129 16,0 0 0-16,-1 16 0 15,1-16-129-15,0 0 129 16,-20 11-129-16,20-11 129 15,0 0 0-15,-17 4 0 16,17-4 0-16,0 0 0 16,0 0 0-16,0 0 0 15,0 0 0-15,9-11-129 0,-9 11 0 16,0 0 0-16,19-7-129 15,-19 7-258-15,0 0-516 16,0 0-1290 0,0 0-2838-16,0 0-129 15,0 0-516-15</inkml:trace>
  <inkml:trace contextRef="#ctx0" brushRef="#br0" timeOffset="9128.5221">8468 6722 1677 0,'30'-33'5289'15,"-30"33"-129"-15,20-17-258 16,-20 17-2838-16,0 0-645 15,0 0-387-15,0 31-129 16,-4-1-516-16,-7 9 0 16,-7 4-258-16,-4 5 0 15,-6-1-129-15,-1 2 0 16,-3-3 0-16,-5-6 0 15,2-5-129-15,-2-9 0 16,0-3 0-16,0-10 0 16,4-2 0-16,-1-11 0 0,6 0 0 15,2-11 0-15,6-7 129 16,5-3 0-16,7-1 0 15,7-3 129-15,1-1 0 16,1-5 0-16,12 4-129 16,3-1 129-16,3 0 0 15,4 3 0-15,0 1 0 16,0 6 0-16,-3 2 0 15,3 7 0-15,-5 4 129 16,2 5-129-16,-3 0 129 16,2 12 0-16,-4 1 0 15,5 5-129-15,0 3 0 16,1 1-129-16,1 0 258 0,4 3-258 15,-2-3 129-15,4 1-129 16,-2-4 129-16,5 3-129 16,-2-5 129-16,-4 2-129 15,-1-1 0-15,-4 1 0 16,-3-6 0-16,-2 5 0 15,-15-18-129-15,20 25 129 16,-20-25-258-16,11 14 129 16,-11-14-129-16,0 0-129 15,20 18-258-15,-20-18-129 16,21 5-1161-16,-21-5-2322 15,17-7-1032-15,0-5-387 16,3-6 129-16</inkml:trace>
  <inkml:trace contextRef="#ctx0" brushRef="#br0" timeOffset="9411.5383">9161 7128 1 0,'6'44'5030'16,"-6"-24"1"-16,0 6 0 15,0 10-2193-15,-15-15-1419 16,11 19-387-16,-16-8-516 15,1 10-129-15,-4 0-258 16,-6-4-258-16,6 8-387 16,-15-17-645-16,16 9-2322 0,-5-8-1419 15,-6-16-387-15,9-2 0 16</inkml:trace>
  <inkml:trace contextRef="#ctx0" brushRef="#br0" timeOffset="10189.5828">10340 6585 645 0,'0'0'4515'0,"0"0"516"16,21-3-387 0,-18 17-2451-16,-13-6-1032 15,2 23 0-15,-15-5-516 16,2 17 0-16,-16 4-258 15,3 10-129-15,-14-3 0 0,-1 6-258 16,-4-8 129-16,0 4-129 16,-3-12 258-16,2-6-516 15,-1-6 258-15,6-9-129 16,6-5 129-16,4-11-129 15,9-7 129-15,2-11-129 16,11-8 129-16,6-7 129 16,8-9-129-16,3-3 258 15,8-3-258-15,9-4 258 16,7 3-129-16,4 8 129 15,1-1-258-15,2 9 129 16,-2 1 0-16,-3 12 0 0,0 1 0 16,-3 12 0-16,-4 0 129 15,1 4 0-15,-4 4 0 16,6 9 0-16,-1 1 0 15,5 5-129-15,-1 4 258 16,7 3-258-16,2 4 0 16,3 3 0-16,-2 1 0 15,5 3-129-15,-2-5 0 16,2-1 0-16,0-2 0 15,-3-5-129-15,-2-6 0 16,-6-8-258-16,2 0-387 16,-14-14-258-16,15 12-2064 15,-12-12-1935-15,-20 0-387 0,22-12-387 16</inkml:trace>
  <inkml:trace contextRef="#ctx0" brushRef="#br0" timeOffset="10785.6168">10894 5803 3354 0,'26'7'5160'0,"-26"-7"-129"15,37 11-645 1,-5 14-2838-16,-17-7-387 15,24 21-129-15,-15-4 0 16,22 20-258-16,-6 1-258 0,11 18 129 16,-4 1-258-16,3 13 129 15,-4-7-387-15,-8 8 258 16,-9-3-258-16,-9 1 0 15,-15-1-129-15,-5 1-129 16,-23-2 129-16,-13 1-258 16,-7 1 129-16,-13-5-258 15,-7 4 0-15,-17-10-387 16,2 7 129-16,-17-15-645 15,15 16-1032-15,-31-28-1032 16,21 9-1935-16,-10-2-387 16,0-9 258-16</inkml:trace>
  <inkml:trace contextRef="#ctx0" brushRef="#br0" timeOffset="16568.9477">1768 9830 1935 0,'0'0'4386'16,"0"0"-387"-16,0 0-1548 15,0 0-516-15,0 0-387 16,0 0-129-16,0 0-129 15,-14 0-387-15,14 0-258 16,-6-17-258-16,6 17-129 16,0-29 0-16,0 11-129 15,0-10 0-15,7 3 129 16,1-4 0-16,4 3-129 15,1-1 0-15,5 4 0 16,-3-2 0-16,5 4 0 16,0 1 0-16,3 0-129 15,-1 3 129-15,1 5-129 0,-3 1 0 16,0 8 0-16,-2 3 0 15,-18 0 0-15,28 15 0 16,-22 10 0-16,0 7 0 16,-6 9 0-16,0 10-129 15,-2 7 129-15,-8 8-129 16,-7-2 129-16,-2 3-129 15,-2-1 0-15,-2 0 0 16,-6-7 0-16,0-4-129 16,-10-9-129-16,7 1 258 15,-8-12-129-15,3 12-129 16,-6-18 258-16,5 8-129 15,0-17 129-15,5 5-129 0,6-10 258 16,4-1-129-16,3-13 129 16,20-1 0-1,-19-5 0-15,18-14 0 16,1 19 0-16,3-34 129 0,9 17-129 15,0-8 258-15,8 13-129 16,-4-13 129-16,8 18-129 16,-1-5 129-16,6 8 129 15,-1-2 0-15,3 6 0 16,-2 0-129-16,5 0 0 15,-2 4-129-15,5 5 129 16,-7 0-129-16,3 0 0 16,-3 0 0-16,-1 1-129 15,-1 12 0-15,-3-15 0 16,-1 13-129-16,-4-11 0 15,0 6-258-15,-20-15-129 16,32 25-774-16,-32-25-1290 0,0 0-2451 16,20 0-258-16,-20 0-258 15</inkml:trace>
  <inkml:trace contextRef="#ctx0" brushRef="#br0" timeOffset="16852.9639">2543 10269 3999 0,'15'58'5160'0,"-15"-24"-258"15,0 9-258-15,1 6-3483 16,-11-10-774-16,-7 7-258 16,-5-3 0-16,-1 1-129 15,-1-7-129-15,-5-8-387 16,7 12-516-16,-12-23-516 15,17 16-1290-15,-7-16-1806 16,-4-9-774-16</inkml:trace>
  <inkml:trace contextRef="#ctx0" brushRef="#br0" timeOffset="17629.0083">2814 9682 4257 0,'-29'0'4644'0,"29"0"-1290"15,0 0-1419-15,0 0-387 0,0 0-129 16,0-14-387-16,17 14 0 16,-17 0-258-16,38-12-129 15,-18 2 0-15,16 10 0 16,-7-7-129-16,12 7-129 15,-4 0-129-15,0 0-129 16,-3 0 0-16,-4 9-129 16,-4 1 0-16,-6 6 0 15,-9 8 129-15,-6 5-129 16,-5 4-129-16,-3 5 129 15,-10-1 0-15,-5 2 0 16,-2 1 0-16,-6-4 0 16,3-9 0-16,0-2-129 0,1-6 129 15,4-7 0-15,1-2 0 16,17-10-129-16,-18 3 129 15,18-3 0-15,0 0 0 16,6-9 0-16,-6 9 0 16,30-16 0-16,-7 9 0 15,4 3 0-15,5 1 0 16,2 3 0-16,2 0 0 15,3 11 0-15,-1 4 0 16,-4 9 129-16,-5 1-258 16,-4 1 258-16,-9 3-258 15,-6-1 129-15,-10 1 0 16,-7-4 0-16,-12 2 0 0,-6-1 129 15,-4-7-129-15,-5 1 0 16,-4-6 0-16,1-2 0 16,3-1-258-1,-3-11-129-15,13 18-645 0,-12-29-645 16,36 11-1419-16,-23 0-2193 15,23 0-258-15,-16-12 258 16</inkml:trace>
  <inkml:trace contextRef="#ctx0" brushRef="#br0" timeOffset="17950.0267">3675 10366 1677 0,'-6'68'5160'0,"3"-32"-516"15,-16-11 129-15,-2-7-2838 16,6 21-1032-16,-10-16-516 16,2 16-258-16,-1-7 0 15,-4-3-387-15,0 7 0 16,-4-10-516-16,9 12-258 15,-12-24-645-15,18 16-1548 16,-2-13-1290-16,-4-17-774 16</inkml:trace>
  <inkml:trace contextRef="#ctx0" brushRef="#br0" timeOffset="18545.0607">4404 9489 903 0,'8'0'4644'0,"-8"0"258"16,0 0-258-16,-22 12-2838 16,22 17-903-16,-15-4 0 15,7 20-387-15,-12-4 0 16,5 16-129-16,-7-6 0 15,6 9 0-15,-9-13-129 0,10 4 0 16,-5-16-129-16,6 1 258 16,3-12-387-1,8-1 129-15,3-23 0 16,0 26-129-16,0-26 129 0,25 20 0 15,-2-11 0-15,4 0-129 16,7-2 129-16,3 1 0 16,1-1-129-16,4 0 129 15,-2 0-129-15,-1 1 0 16,-2-4 0-16,-6 2 0 15,-2-3-129-15,-10 1 0 16,1 0-129-16,-20-4-129 16,21 4-516-16,-21-4-387 15,0 0-1161-15,0 0-2193 16,0-14-645-16,0 14-258 15</inkml:trace>
  <inkml:trace contextRef="#ctx0" brushRef="#br0" timeOffset="18880.0798">4711 9411 4257 0,'17'8'4902'15,"-17"-8"0"-15,0 25-2838 16,0 17-645-16,-6-3-258 16,6 29-129-16,-19 1-129 15,15 21-258-15,-18-5 129 0,8 13-258 16,-4-6-129-16,3 18 0 15,-4-14-129-15,7 1 0 16,1-16-258-16,4-4 129 16,2-9-129-16,2-12-129 15,3-6-258-15,0-26-258 16,4 3-645-16,-4-27-516 15,0 0-1935-15,28 0-1548 16,-20-17-387-16</inkml:trace>
  <inkml:trace contextRef="#ctx0" brushRef="#br0" timeOffset="19168.0964">5078 10305 1806 0,'10'93'5418'0,"-10"-38"-516"16,-10-6 0-16,-4 1-2709 15,2 8-1419-15,-16-18-387 16,5 3-258-16,-2-2 0 15,1-6-129-15,1-4 0 16,3-2-129-16,3-4-258 16,-1-16-516-16,15 14-774 15,-14-23-1032-15,17 0-2193 16,0 0-129-16,-3-32 130 15</inkml:trace>
  <inkml:trace contextRef="#ctx0" brushRef="#br0" timeOffset="13661.7814">-1033 9945 2193 0,'0'0'4644'15,"0"0"-129"-15,1-13-2580 0,-1 13-516 16,0 0-129-16,10 13 0 16,-10-13-129-16,4 19-387 15,-4-19-129-15,6 37-129 16,1-12-258-16,2 11 0 15,0 3-129-15,5 6 0 16,4 14-129-16,-6 4 129 16,2-4 0-16,-1 1 0 15,-1-2-258-15,-1-1 258 16,-4-7-129-16,-2-3 129 15,-5-22-129-15,0-1 0 16,0-8 0-16,0-16-129 16,0 18 129-16,0-18 0 0,0 0-129 15,0-11 129-15,-2-5 0 16,1-7-129-16,1-4 129 15,-6-19 0 1,6-6 0-16,0 0-129 0,3-1 258 16,3-1-258-16,3 0 129 15,2 3 0-15,3 4 0 16,7 12-129-16,-1 6 258 15,2 1-129-15,1-1 258 16,4 7-129-16,1-1 0 16,4 7 258-16,-3-2-129 15,5 11-129-15,-8 1 0 0,3 6 129 16,-4 2-258-16,1 14 129 15,-5 8 0 1,-2 9-129-16,-4 7 0 16,-1 10 129-16,0 16-129 15,-5 4 129-15,-4-2-129 0,1 3 129 16,0-2 0-16,-3 2-258 15,0-10 129-15,-2 1-129 16,-1-19 129-16,4 3 0 16,-1-8 0-16,0-7-258 15,1 1 0-15,-4-11-258 16,6 5-387-16,-6-26-645 15,13 20-1806-15,-13-20-1806 0,10-10-516 16,-10 10 516 0</inkml:trace>
  <inkml:trace contextRef="#ctx0" brushRef="#br0" timeOffset="14380.8225">106 10153 4773 0,'58'0'5289'0,"-29"1"-129"15,17 17-2580-15,-17-22-774 0,27 8-516 16,-10-4-258-16,15 0-387 16,-7 0-258-16,6 0 0 15,-5 0-387 1,-2 0 0-16,-3 4 0 0,-12-2-387 15,-3 10-387-15,-16-12-903 16,13 1-2838-16,-15 9-516 16,-17-10-645-16,17 7 388 15</inkml:trace>
  <inkml:trace contextRef="#ctx0" brushRef="#br0" timeOffset="14029.8025">153 10614 903 0,'34'7'5031'0,"-2"-7"129"15,-13 0-258-15,2-9-2838 16,11 9-774-16,-10-9-387 0,15 9-258 16,-5-10 129-16,15 10-129 15,-7-6-258-15,6 6 0 16,-3-9-258-16,0 8 0 15,-1-5 0-15,-5 5-129 16,-5-2-129-16,-8-3-129 16,2 6-129-16,-26 0-258 15,34 0-645-15,-34-27-774 16,16 25-2064-16,-16 2-1161 15,-5-32 0-15</inkml:trace>
  <inkml:trace contextRef="#ctx0" brushRef="#br0" timeOffset="19798.1324">6046 9324 2967 0,'0'0'4773'16,"-23"5"258"-16,3 23-387 15,-1 5-3870-15,-18 3-129 16,7 18-387-16,-11 10 258 16,11 22-129-16,-8 0 129 15,8 15-258-15,-2-4 129 16,6 3 129-16,-1 5-129 15,11 1 0-15,2-24-129 16,7-3-129-16,5-17 0 16,4-4-129-16,4-14 0 15,7-9 0-15,10-24 0 16,4-4 0-16,9-7 0 0,1-10 0 15,3-12-129-15,2-17 0 16,3-2 129-16,-1-5-129 16,-2-4 0-1,-5-2 129-15,-7 6-129 0,-7-5 0 16,-9 8 129-16,-6 12 0 15,-6 7 0-15,-6 8 129 16,-11 3-129-16,-6 9 129 16,-6 4 0-16,-1 0-129 15,-3 8 129-15,-4 9-129 16,2 1 0-16,1 3 0 15,2 0 0-15,2-3 0 16,2 3-258-16,3-9 129 0,8 6-258 16,-2-12-258-1,14 20-258-15,-14-26-903 16,19 0-2580-16,4 11-774 15,-4-11-258-15</inkml:trace>
  <inkml:trace contextRef="#ctx0" brushRef="#br0" timeOffset="20107.1501">6569 10275 3612 0,'-18'92'5418'0,"-5"-50"-516"16,3 9-387-16,-5-4-3870 15,-4-15-774-15,-6 7-387 16,12-5-129-16,-15-11-387 16,15 15-516-16,-19-20-645 15,18 10-645-15,-10-11-1290 16,2-12-774-16</inkml:trace>
  <inkml:trace contextRef="#ctx0" brushRef="#br0" timeOffset="20992.2007">7192 9587 645 0,'-84'25'4128'15,"29"-25"0"-15,18 11-2193 16,0 7-1032-16,-6-10-129 15,19 14 129-15,-7-9 0 0,25 12 129 16,-10-9-258-16,16 15 258 16,2-13-387-16,19 13 129 15,6-12-387-15,11 10-129 16,3-8 0-16,10 8-129 15,1-4 0-15,6 5-129 16,1 1 0-16,-4 1 129 16,0 0-129-16,-6 4 0 15,-6-7 0-15,-6 3 129 16,-9-4-258-16,-10-2 129 15,-9-2-129-15,-9-4 129 16,-7 12 0-16,-15-14-258 0,-7 11 129 16,-11-13 0-16,-1 11 0 15,-8-17 0-15,3 12 0 16,-5-20 0-16,6-2 129 15,4 0 0-15,6-17 129 16,7 3-129-16,8-15 129 16,9 10 0-16,4-19 129 15,7 12-129-15,7-17 129 16,13 7-129-16,2-5 0 15,10-2 0-15,0-9 0 16,8 1 0-16,0-5 0 16,5-5-129-16,-1 2 129 15,1 3-129-15,-2 0 129 0,-2 5-129 16,-7 7 0-16,-3 6 0 15,-7 6 129 1,-4 4 0-16,-9 7 0 0,-4 4 0 16,-7 17 0-16,-6-23 387 15,-12 16-258-15,-1 4 0 16,-7-1 0-16,-4 4-387 15,-9 0 258-15,-1 0-129 16,-6 5 0-16,0 2-129 16,-1 4 0-16,-4-2-129 15,5 2 0-15,0-6-129 16,11 8-129-16,-5-13-387 15,28 12-1419-15,-10-12-2451 0,22 0-645 16,0 0 129-16</inkml:trace>
  <inkml:trace contextRef="#ctx0" brushRef="#br0" timeOffset="21332.2201">8086 10233 2451 0,'-39'78'4902'0,"9"-41"-258"15,7 7-387-15,-7-2-3483 16,-10-5-774-16,2 1 0 15,1-12-129-15,-7 9-258 16,10-9-387-16,-7-12-645 16,11 8-1032-16,1-4-2451 15,-1-18 258-15</inkml:trace>
  <inkml:trace contextRef="#ctx0" brushRef="#br0" timeOffset="21753.2442">8540 9354 645 0,'0'0'4644'0,"0"0"516"16,6 35-387-16,5 5-2967 16,-11-7-774-1,1 29-258-15,-1-1 0 16,8 22-129-16,-7-7-129 0,7 15-129 15,-6-10-129-15,4-1 0 16,-5-8-387-16,1-14 0 16,-1-6-129-16,-1-19-258 15,0 14-387-15,0-47-774 16,0 47-1806-16,0-47-1677 15,0 0-129-15</inkml:trace>
  <inkml:trace contextRef="#ctx0" brushRef="#br0" timeOffset="22481.2859">8991 9603 258 0,'-3'-16'5031'15,"0"-13"0"-15,3 8-129 16,1 1-2451-16,2-15-1935 15,14 8 129-15,-3-7-258 16,12 10 129-16,-3-1-129 16,9 11 0-16,-2-3 0 0,10 11 0 15,-5 1 0-15,5 5 0 16,-8 9-129-16,2 10-258 15,-7 6 129-15,-4 7-129 16,-7 14 0-16,-7 4-129 16,-9 8 129-16,-2 6-129 15,-14 3 129-15,-6 2 0 16,-6-3-129-16,-4-3 129 15,-3-9-129-15,-5-5-129 16,3-11 129-16,-1-6 129 16,2-9-129-16,9-6 0 15,1-7 129-15,4-2 0 16,22-8 0-16,-24 7 0 0,24-7 0 15,0 0 0-15,0-10 0 16,0 10 0-16,23-25 0 16,-6 10 0-1,6 0 129-15,0 1-129 0,1 0 129 16,4 6 0-16,-1 3 129 15,3 5 0-15,-7 0-129 16,4 3 0-16,-4 7 0 16,5 4 0-16,-5-3 0 15,2 4 0-15,-6-2 0 16,4 2 129-16,-1-3-129 15,1-1 0-15,0-2 0 16,0-4-129-16,0 0 129 0,3-4-129 16,0-1 0-1,3 0 0-15,1 0-129 16,-3-8 0-16,2 2-129 15,-6-11-387-15,14 17-1290 0,-17-12-2967 16,9-10-645-16,0-9 0 16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28T22:04:27.819"/>
    </inkml:context>
    <inkml:brush xml:id="br0">
      <inkml:brushProperty name="width" value="0.10583" units="cm"/>
      <inkml:brushProperty name="height" value="0.10583" units="cm"/>
      <inkml:brushProperty name="color" value="#FFC000"/>
      <inkml:brushProperty name="fitToCurve" value="1"/>
    </inkml:brush>
    <inkml:brush xml:id="br1">
      <inkml:brushProperty name="width" value="0.10583" units="cm"/>
      <inkml:brushProperty name="height" value="0.10583" units="cm"/>
      <inkml:brushProperty name="color" value="#3165BB"/>
      <inkml:brushProperty name="fitToCurve" value="1"/>
    </inkml:brush>
  </inkml:definitions>
  <inkml:trace contextRef="#ctx0" brushRef="#br0">597 73 1161 0,'0'0'4128'16,"0"0"-774"-16,-10-22-516 16,10 22-258-16,0 0-774 15,0 0-258-15,-24-29-387 16,24 29-387-16,-17-13-129 0,17 13-258 15,-26-10-129-15,8 9 0 16,-9 1 0-16,0 0-129 16,-5 10 0-16,-2 4 0 15,-3 5 0-15,-1 9 129 16,-2 1-129-16,3 7-129 15,0 6 129-15,5 7 129 16,0 2-129-16,-1 3-129 16,9 0 129-16,1 2-129 15,3 4 129-15,5 2-129 16,4-6 129-16,8 1-258 15,3 1 0-15,3-1 129 16,12 3-129-16,2-6 0 0,9-1-129 16,2-3 0-16,2-6-129 15,0-8 129-15,3-4 129 16,-4-8-129-16,5-5 129 15,0-8 0-15,-3-6 129 16,-1-5 0-16,1 0 0 16,0-8 129-16,-2-7-129 15,2-1 129-15,-5-4 0 16,6-2 0-16,-6-4 0 15,3-1 0-15,0-2 0 16,-1 0 0-16,-2-2 129 16,2 1-129-16,-7-2 0 15,4 2 0-15,-10-4 129 0,3 4 0 16,-4-4-129-16,0 0 129 15,-5-3 0 1,1-2-129-16,-6-1-129 16,2 4 258-16,-4-3-387 0,-1 4 387 15,-1-8-258-15,0 7 129 16,0-4-129-16,-6 6 129 15,0 1 0-15,-3 1-129 16,-3 2 258-16,-2-1-516 16,0 6 516-16,-3 2-129 15,-1 2-129-15,-4 2 129 16,1-3-129-16,-4 1 0 15,-3 3 0-15,-1 4 0 16,-3 2 0-16,0 8-129 16,-2 4-258-16,-6 0 0 15,11 12-516-15,-12-6-1677 16,10 17-2193-16,3-2-516 0,7-1-129 15,5-1 388-15</inkml:trace>
  <inkml:trace contextRef="#ctx0" brushRef="#br0" timeOffset="644.0368">1516 34 774 0,'-11'13'3999'15,"-7"-10"387"-15,18-3-1290 16,-26 30-1806-16,-4-16-258 16,14 17 129-16,-15 1-258 15,6 14 0-15,-7-3 0 16,5 11-387-16,0 4-129 0,1 3 0 15,2 1-129 1,1 1 0-16,3-3 0 16,6-1-387-16,5-1 129 15,6-7-129-15,3 2 129 0,4-8-258 16,15 3 0-16,1-11-258 15,10 6-1290-15,-4-15-2193 16,2-10-387-16,12 2-516 16</inkml:trace>
  <inkml:trace contextRef="#ctx0" brushRef="#br0" timeOffset="1030.0589">1633 551 1935 0,'0'0'4902'15,"0"0"-258"-15,0 0-258 16,9 0-2709-16,-9 0-258 15,30 11-258-15,-13-10-258 16,14 8-258-16,-3-6-129 16,4 4-258-16,-1-3-258 0,-1-3-258 15,7 5-387-15,-14-6-387 16,13 7-1032-16,-19-7-1806 15,8-3-903 1,1-1-258-16,-2-10 259 0</inkml:trace>
  <inkml:trace contextRef="#ctx0" brushRef="#br0" timeOffset="1743.0997">2238 336 1548 0,'3'-20'4386'0,"-3"20"387"0,0 0-774 16,16 0-2193-16,-16 0-774 15,0 0-129-15,0 0-258 16,12 32-129-16,-12-32 258 15,8 43-387-15,-5-19 129 16,3 11-258-16,-3-3 258 16,0 5-387-16,-2 0 0 15,-1-2-129-15,0-1 0 16,0-1 0-16,0-4-129 0,0-4 129 15,-1-5-129-15,-2-2 129 16,0-1-129-16,3-17 129 16,0 0-258-16,0 0 258 15,0 0-129-15,0 0 129 16,0 0 0-16,-9-27 0 15,9 0 0-15,12-3 0 16,2-8 129-16,6-2 258 16,1 2-516-16,5 1 387 15,0-3-387-15,3 12 387 16,-3 3-387-16,-1-1 258 15,-3 10-129-15,-3 1 0 16,-2 11 129-16,-17 4-129 0,26 0 129 16,-26 0-129-16,17 8 258 15,-9 10-258-15,0 3 129 16,-5 3-258-1,-2 5 258-15,2 2-258 0,-3 4 258 16,0 0-258-16,0 3 129 16,-6-5-258-16,2 2 129 15,-4-6-129-15,2 1-258 16,-5-11 129-16,10 5-258 15,1-24-645-15,-11 19-1419 16,11-19-1935-16,0 0-129 16,0 0-129-16</inkml:trace>
  <inkml:trace contextRef="#ctx0" brushRef="#br0" timeOffset="2095.1198">2719 19 1935 0,'0'0'4515'16,"18"0"0"-16,-18 0-903 15,8 25-2193-15,13 6-258 16,-9-4-258-16,18 21 129 16,-12-2-387-16,11 17 0 15,-7-6 0-15,4 10-258 16,-11-4 129-16,-1 8-258 0,-13-6 0 15,-1 5-129-15,-12-8 0 16,-14 0-258-16,-6 6-129 16,-14-12-387-16,6 12-903 15,-18-18-2709-15,10-7-516 16,5-4-387-16,2-18 129 15</inkml:trace>
  <inkml:trace contextRef="#ctx0" brushRef="#br0" timeOffset="3226.1845">3240 560 258 0,'-37'0'4386'0,"1"7"0"0,36-7-1032 15,0 0-1548-15,-30 5-129 16,30-5-129-16,0 0-258 15,7 19-129-15,-7-19-258 16,30 13 0-16,-7-12 0 16,23 12-258-16,0-9 0 15,23 7-129-15,4-10-129 16,17 8-129-16,10-7-129 15,7 1 0-15,2-1-129 16,-3-2 0-16,-2 0 0 16,-8 0 0-16,-7-2-129 15,-16-2 129-15,-8-2-129 0,-16-2 0 16,-9 1-129-16,-17-4-129 15,-2 6-129-15,-21 5-129 16,13-16-258-16,-20 0-387 16,7 16-129-16,-26-20-258 15,26 20-516-15,-38-18-258 16,23 14-516-16,-13-6 258 15,8 4 129-15,-1-4 774 16,1 4 258-16,-2 2 645 16,4-4 516-16,-1 6 1161 15,1-4 645-15,1-6 129 16,-8 5 0-16,4-5 129 15,-7-1-258-15,5 3 129 0,-10-4 0 16,8 3-387-16,-9-1-258 16,8 6 0-16,-5-5-129 15,11 10 258-15,-6-5-387 16,26 6 129-16,-33-4-258 15,33 4 0-15,-19 0 0 16,19 0 0-16,0 0 0 16,0 18-129-16,0-18 0 15,20 18 0-15,-3-7 258 16,6 7-516-16,6-5 258 15,10 4-258-15,4 0 129 16,12-1-129-16,3 1 129 16,4 0-258-16,-3-8 129 0,1 2 0 15,-12-4-129-15,-4 2 129 16,-11-4-258-1,-14-1 129-15,-19-4 0 16,13 17 0-16,-13-17-129 0,-13 23 129 16,-6-9 0-16,-5 3 0 15,-6 1 0-15,-9 4 129 16,0-2-129-16,-4 2 0 15,-3-1 0-15,3 4 0 16,1-1 129-16,2-1-258 16,5-3 129-16,4-2 0 15,7-3-129-15,1-2 0 16,23-13-258-16,-31 12-129 15,31-12-1032-15,0 0-2064 16,0 0-1161-16,-3-7-387 16,11-15-129-16</inkml:trace>
  <inkml:trace contextRef="#ctx0" brushRef="#br0" timeOffset="4032.2306">4516 325 3870 0,'0'-62'5031'0,"3"36"-516"15,4 2 129-15,-1-2-3354 0,22 15-645 16,-5-3-129-1,15 10-129-15,-4 1-129 0,14 3 0 16,4 0-129 0,8 14 0-16,0 0 129 0,6 9 0 15,-3 4-129-15,-4 6 129 16,-6-2-129-16,-7 2 0 15,-14 2 129-15,-11-2-129 16,-10 2 0-16,-11 1-129 16,-5-5 258-16,-14 2-387 15,-9 3 258-15,-10-3-258 16,-5 1 129-16,-7-5-129 15,0 0-129-15,-7-9 0 0,5 2-258 16,-8-15-387-16,17 10-903 16,-9-17-2064-1,15-7-1032-15,9-6-129 16,7-13-129-16</inkml:trace>
  <inkml:trace contextRef="#ctx0" brushRef="#br0" timeOffset="3604.2061">4841 256 2451 0,'9'-23'5031'16,"-9"23"-387"-16,0 0 129 16,0 0-3096-16,0 0-903 15,0 29 0-15,-3 9-387 16,-12 9 258-16,2 14-387 15,-10 12 387-15,6 11-387 16,-6 3 0-16,4 10-129 16,2-2-129-16,1-10 0 15,9-6-258-15,-1-12 0 16,8-9-516-16,-6-21-258 15,9 2-1161-15,-3-39-1677 16,0 0-1161-16,18 2-129 0</inkml:trace>
  <inkml:trace contextRef="#ctx0" brushRef="#br0" timeOffset="4476.256">5413-192 1806 0,'2'-20'4644'15,"-2"20"258"-15,0 0-258 16,0 0-3096-16,0 0-387 16,1 18-129-16,10 9-258 15,-9 3-258-15,7 16 0 0,-9 4-129 16,0 6-387 0,0 9-516-16,-3-9-774 15,3 2-3096-15,-3 3-516 16,-10-16-258-16,10-2 0 0</inkml:trace>
  <inkml:trace contextRef="#ctx0" brushRef="#br0" timeOffset="7243.4143">7589 1213 645 0,'0'0'2064'0,"0"0"-387"16,13 0-258-16,-13 0 0 15,0 0-258-15,0 0-129 0,0 0 258 16,0 0-258-16,0 0 0 15,4 21 0-15,-4-21-258 16,0 0 129 0,-17 7-258-16,17-7 258 0,0 0-258 15,-15 2-129-15,15-2 129 16,0 0-258-16,-8-12 0 15,8 12-129-15,0-17-129 16,0 17 129-16,0 0 0 16,20-16 0-16,-20 16 0 15,17-5 0-15,-17 5 129 16,0 0 0-16,20 0-129 0,-20 0 0 15,0 0-129-15,20 18 0 16,-20-18 0-16,0 0 0 16,2 21-129-16,-2-21 129 15,0 0-129 1,0 0 0-16,-13 18 0 0,13-18 129 15,0 0-129-15,0 0-129 16,-18 9 129-16,18-9 0 16,0 0 0-16,0 0 0 15,0 0-129-15,0 0-129 16,0 0-258-16,-8-21-903 15,14 4-3225-15,1-1-387 16,-3-12-258-16,5 0 0 0</inkml:trace>
  <inkml:trace contextRef="#ctx0" brushRef="#br0" timeOffset="8122.4646">7557 670 258 0,'0'0'3612'15,"0"0"-1419"-15,0 0-129 16,0 0-387-16,0 0-387 0,0 0-129 15,0 0-258-15,0 0-129 16,-1 11-258-16,1-11 258 16,0 0-258-16,0 0 0 15,7 24 0-15,-7-24-129 16,0 0 0-16,0 0-129 15,19 16 0-15,-19-16 129 16,0 0-258-16,0 0 129 16,0 0-129-16,0 0 0 15,0 18 129-15,0-18-129 16,0 0 0-16,0 0 0 15,-11 8 0-15,11-8 0 16,0 0 0-16,0 0 0 0,0-8 0 16,0 8 0-16,17-11 0 15,-17 11-129 1,21-6 129-16,-21 6-129 15,25-1 0-15,-25 1 129 0,18 0-129 16,-18 0 0-16,0 0 0 16,0 0 129-16,0 0 0 15,0 10 0-15,0-10-129 16,-18 12 129-16,18-12 0 15,-25 13-129-15,25-13 129 16,-23 9-129-16,23-9 0 16,0 0 258-16,-15 0-258 15,15 0 129-15,0 0 0 16,0 0-129-16,0-15 129 15,0 15-129-15,0 0-258 16,21-14-516-16,-19-1-1935 16,-2 15-2064-16,23-33-387 0,-14 7-258 15</inkml:trace>
  <inkml:trace contextRef="#ctx0" brushRef="#br0" timeOffset="10232.5852">11464 171 2322 0,'0'0'2322'16,"0"0"-129"-16,-14-21-516 15,14 21-129-15,-17-9-258 16,17 9-129-16,-21-12 129 16,21 12-387-16,-30-13 0 15,30 13 0-15,-36-14-258 16,20 12-258-16,-11-7 129 15,2 8-129-15,-9-7-129 16,4 3 0-16,-9 4-129 16,-1 1 0-16,-1 0 0 15,-4 0 0-15,-4 0 0 16,-3 4 0-16,-5-1 0 15,4 7 0-15,-4-3 0 0,3 2 0 16,-3 0 0-16,4 4 129 16,-3 0-129-16,6 5 0 15,-1 5-129 1,-1 4 129-16,0 5 129 0,1 0-129 15,2 8 129-15,-2 3-258 16,4 0 258-16,2 1-258 16,2 4 129-16,6 2-129 15,1-3 0-15,3 2-129 16,4-2 129-16,3-1 0 15,3 4 0-15,5 2 0 16,2-5 0-16,6 3 129 16,2-2-129-16,6 0 0 0,2-1 129 15,2-1-129 1,10-4 0-16,2-2 0 15,4 0 0-15,4-4 0 16,1-3 129-16,0-1-129 0,5-2 0 16,-4 0 129-16,4-6 0 15,-1 4 0-15,-4-7 129 16,7 1 0-16,-1-7 0 15,3 2-129-15,-1-5 129 16,5-3-258-16,-2 0 129 16,5-2 0-16,1-5 0 15,-1 7-129-15,0-3 0 16,1-3 129-16,-3 1-129 15,2 1 258-15,1-3-258 16,0-2 129-16,2 0-129 16,2 0 129-16,-2 0-129 0,1-4 129 15,-4-3-129-15,0 0 129 16,-1 0-129-16,-4-3 129 15,-6 2-129-15,-4-3 129 16,-1 2-129-16,-1-3 129 16,-7-5-129-16,5-1 0 15,3-1 0-15,-2-3 129 16,2-1-129-16,5-2 0 15,-2-1 0-15,3-2-129 16,2 3 129-16,-2 0 0 16,0 4 0-16,0-4 0 15,1 0 0-15,-6 9 0 16,4-5 129-16,-2 1-129 0,-5 0 0 15,-1 1 129-15,-1-3-129 16,-5 2 0-16,-2-2 0 16,-1 1 0-16,1-1 129 15,-6 4-129-15,2-5 0 16,-4 7 0-16,4-2 129 15,-3-4-129-15,-1 4 0 16,2-2 0-16,-3 1 0 16,0-5 0-16,2 2 0 15,-3-1-129-15,-2 0 129 16,0 3 0-16,0 3 0 15,0 0 129-15,0 17-129 16,0-27 0-16,0 27 0 0,0-25 0 16,0 25 0-16,0-23 0 15,0 23 0 1,-3-25 0-16,3 25 129 15,-7-22-129-15,7 22 0 0,-6-20 0 16,6 20 0-16,-6-18 0 16,6 18-129-16,-9-20 129 15,9 20 0-15,-11-23 0 16,11 23 0-16,-9-20 0 15,9 20 0-15,-12-23 0 16,12 23-129-16,-10-19 129 16,10 19-129-16,-10-20 258 15,10 20-258-15,-11-18 258 16,3 1-258-16,8 17 129 15,-15-25 0-15,10 9 129 16,-2-1-129-16,2 2-129 16,5 15 129-16,-17-31-258 0,17 31 129 15,-20-22 0-15,20 22 0 16,-37-20-129-16,14 14-258 15,-9-7-129-15,5 4-129 16,-23-16-645-16,17 16-1032 16,-27-23-2322-16,3 1-387 15,-6-10-516-15</inkml:trace>
  <inkml:trace contextRef="#ctx0" brushRef="#br0" timeOffset="12596.7205">10486 694 2580 0,'0'0'2580'0,"0"0"-258"0,0 15 0 15,0 4-258-15,0-19-129 16,2 28-258-16,-2-28-516 16,3 33-258-16,-3-14-258 15,0 10-129-15,0 2-258 16,0 5 0-16,-3-2-258 15,0 3 129-15,-2 2 0 16,0-4-129-16,-1-1 129 0,3-2-129 16,-1-7 129-16,1-2-129 15,-1-5 129 1,-2-1-129-16,6-17 129 15,-9 23 0-15,9-23 0 0,0 0-129 16,-14 17 129-16,14-17-129 16,0 0 129-16,0 0-129 15,0 0 129-15,0 0-129 16,0 0 0-16,0-17 129 15,0 17-129-15,6-32 129 16,2 9 0-16,1 0 0 16,2-6-129-16,1-3 129 15,2-1-129-15,2 1 129 16,0-4-129-16,4 3 129 15,2-1-129-15,-1 6 0 16,4-1 129-16,-2 5-129 16,5 1 258-16,-2 2-258 0,1 6 0 15,1 1 0-15,-5 0 129 16,3 7-129-16,-6-1 129 15,0 2-129-15,-20 6 0 16,24 0 0-16,-24 0 0 16,17 3 0-16,-17-3 0 15,8 21 0-15,-6-5 0 16,-2 1 0-16,0 0 0 15,0 3 0-15,0-2-129 16,0 0 258-16,-2 1-129 16,-1 0 0-16,1-1 0 15,1 0 0-15,-1 3 0 16,2-3 0-16,-1 1 0 0,1 2 0 15,-3-3 0-15,3 0 0 16,-2-1 0-16,-1 1 0 16,2-1 0-16,-1-1 0 15,-3 3 0-15,2-2 0 16,-1-2 0-16,2 3 0 15,2-18 0-15,-3 30 0 16,3-30 0-16,-1 25 0 16,1-25 129-16,-2 21-129 15,2-21 0-15,-3 22 0 16,3-22 0-16,-2 20 0 15,2-20 0-15,-1 22 0 16,1-22 0-16,0 16-129 0,0-16 0 16,0 0-387-16,0 0 0 15,0 0-1032 1,0 0-3225-16,9-8-387 15,-9 8-129-15</inkml:trace>
  <inkml:trace contextRef="#ctx0" brushRef="#br1">-1332 3349 2967 0,'-20'-2'4257'15,"20"2"-2064"-15,0 0-387 16,-20-30-129-16,20 30-129 15,-3-26-129-15,3 26-129 16,0-34-516-16,4 17 129 16,1-8-516-16,7 3 0 0,-3-7 0 15,8 4-129-15,-1-6 0 16,10-3 0-16,-3 0 129 15,7 0-129-15,0-3 0 16,6 4 129-16,-2-2-258 16,5 3 0-16,-4 3 0 15,2 5 0-15,-1 2 0 16,-2 2-129-16,3 4 129 15,-3 5-129-15,-2 0 129 16,-1 4-129-16,-1 7 0 16,0 0 0-16,-1 0 129 15,1 7-129-15,-3 4 129 16,2 1-129-16,0 1 129 0,3 3 0 15,2 0 0-15,3 3 129 16,0-2-129-16,-1-6 129 16,1 3-129-16,2-3 129 15,0-4-129-15,4-1 0 16,-1-6 0-16,5 0-129 15,-2-11 258-15,4 1-129 16,2-7 0-16,-1 3 0 16,1-7 0-16,0 2 0 15,-1-4 0-15,4-3 129 16,-2 1-258-16,2 0 129 15,1-6 0-15,0-6 0 16,5 0-129-16,2-1 129 0,4-2-129 16,-2-3-129-16,0-3 258 15,1 2-258 1,-1-1 129-16,-5 6-129 15,-6 3 129-15,-10 4 0 0,-4 1 0 16,-9 9 129-16,-8 3-129 16,-5 6 0-16,-17 13 129 15,15-11-129-15,-15 11 0 16,0 0 0-16,0 0 0 15,0 0 0-15,0 0 0 16,0 0 0-16,9 14 0 16,-9-14 0-16,8 28 0 15,-3-9 0-15,2 2 0 16,2 0 0-16,4 4-129 15,1 0 129-15,1-1 0 16,3 1 0-16,4-2 0 16,2 0 129-16,4-3-129 0,1-2 0 15,8-5 0-15,1-4 129 16,2 0-258-16,5-9 258 15,4 0-129-15,3-4-129 16,5-8 258-16,3 1-258 16,0-1 258-16,2-1-129 15,5-1-129-15,-1 3 129 16,3-1 0-16,2 2 0 15,0 0 0-15,4 0 0 16,-3-3 0-16,8 3 0 16,-3-3 129-16,1 1-129 15,2 0 0-15,-1 1 0 16,1-1 0-16,0 1 0 0,-3 4 0 15,-4 2 0-15,1 3 0 16,-3-2 0-16,-2 4 0 16,-2 0 0-16,-5 7 0 15,-3-3 0-15,0 3-129 16,-9 2 129-16,0-1 0 15,-8-1 0-15,-3 3 0 16,-1-3 0-16,-6-5 0 16,-1 8 0-16,-6 0 0 15,-2 3 0-15,-2 3 0 16,-1-2 0-16,0 3 0 15,-6 2 0-15,1 1 0 0,-1-2 0 16,-2 4 0-16,4 3-129 16,-1 1 0-16,0-2 129 15,1 5-129-15,-1-10-387 16,8 12-1161-16,-5-14-3225 15,4-17-129-15,-4-10-645 16,-8-23 0-16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28T22:04:34.373"/>
    </inkml:context>
    <inkml:brush xml:id="br0">
      <inkml:brushProperty name="width" value="0.10583" units="cm"/>
      <inkml:brushProperty name="height" value="0.10583" units="cm"/>
      <inkml:brushProperty name="color" value="#FFC000"/>
      <inkml:brushProperty name="fitToCurve" value="1"/>
    </inkml:brush>
  </inkml:definitions>
  <inkml:trace contextRef="#ctx0" brushRef="#br0">-18-22 1806 0,'-6'18'4128'15,"6"-18"129"-15,0 0-2709 0,0 0-129 16,0 0 129-16,0 0-129 16,0 0-258-16,0 0-258 15,0 0 0 1,0 0-387-16,0 0-129 0,0 0-516 15,0 0-516-15,0 0-1419 16,0 0-2322-16,0 0-645 16,18 3 0-16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28T22:02:16.810"/>
    </inkml:context>
    <inkml:brush xml:id="br0">
      <inkml:brushProperty name="width" value="0.10583" units="cm"/>
      <inkml:brushProperty name="height" value="0.10583" units="cm"/>
      <inkml:brushProperty name="color" value="#ED1C24"/>
      <inkml:brushProperty name="fitToCurve" value="1"/>
    </inkml:brush>
  </inkml:definitions>
  <inkml:trace contextRef="#ctx0" brushRef="#br0">4875-19 1161 0,'17'0'4644'16,"-17"0"-129"-16,0 0-1032 15,-5 29-1806-15,-19-17-129 0,5 18-129 16,-21-5-387-16,3 18-129 16,-22-3-129-16,-1 15 0 15,-19 0-129-15,1 13 0 16,-16-3-129-16,-1 12 129 15,-9-3-258-15,-1 15-129 16,-10 0 129-16,-2 7 0 16,-9 2-129-16,-2 10 0 15,-11 5 0-15,-1 8 0 16,-4-3 0-16,-1 3 129 15,-4 7-129-15,3 0-129 16,-5-1 0-16,-2 1 0 16,4 0 129-16,1 3-129 0,1-2 0 15,-2-1-129-15,6-8 129 16,6-3-129-16,7-8 129 15,10-1-258-15,3-9 258 16,3-7-129-16,4-6 0 16,8-5 0-16,6-1 0 15,2-8 0-15,5 1 0 16,0-4 0-16,7-2 0 15,7-5-129-15,8-2 0 16,5-11 0-16,9-2-258 16,3-8 0-16,13 4-774 15,-6-22-4128-15,23-4 129 16,3-16-516-16,17-1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28T22:02:13.259"/>
    </inkml:context>
    <inkml:brush xml:id="br0">
      <inkml:brushProperty name="width" value="0.10583" units="cm"/>
      <inkml:brushProperty name="height" value="0.10583" units="cm"/>
      <inkml:brushProperty name="color" value="#ED1C24"/>
      <inkml:brushProperty name="fitToCurve" value="1"/>
    </inkml:brush>
  </inkml:definitions>
  <inkml:trace contextRef="#ctx0" brushRef="#br0">7922 868 2322 0,'120'-66'5031'16,"-77"35"-387"-16,-17-1 0 16,-17-5-3096-16,0 15-258 15,-18-10-258-15,-9 19-129 16,-22-9-129-16,-3 7-258 15,-22 2-129-15,2 5 0 0,-16 4 0 16,0 4 0-16,-5 0 129 16,0 14-258-16,-5 4 0 15,3 13 0-15,-3 6-129 16,4 14 129-16,-1 9-258 15,2 6 129-15,3 7-129 16,10 4 129-16,5 3 0 16,17-1-129-16,14-4 129 15,16-7-129-15,19-6 129 16,9-5-129-16,22-5 0 15,11-8 0-15,13-3 129 16,6-8-129-16,11-8 0 16,8-7 129-16,3-8 0 0,6-7-129 15,3-3 0-15,5-3 129 16,-4-7-129-1,-1-8 0-15,-4 1-129 16,-8-1 129-16,-8 1-129 0,-9-1 0 16,-7 2 129-16,-13-1-258 15,-4 3-129-15,-16-1-129 16,3 11-774-16,-25-20-516 15,16 23-1290-15,-17 1-1935 16,-6-30-258-16,-9 12-387 16</inkml:trace>
  <inkml:trace contextRef="#ctx0" brushRef="#br0" timeOffset="503.0287">7207 713 2709 0,'3'8'4773'0,"-3"-8"-258"0,6 20-2064 15,-6-20-645-15,0 25 0 16,-3-6-258-16,3 16-516 15,-6-5-129-15,6 13-258 16,-6 0-129-16,4 5-258 16,-4-2-129-16,-1 6 0 15,-1-9 0-15,0 0-129 16,4-3-129-16,-3-8 129 15,4 0-258-15,0-5 0 16,3 1-129-16,0-28-387 16,0 41-645-16,0-41-1290 0,-10 18-1935 15,10-18-516-15,0 0 129 16</inkml:trace>
  <inkml:trace contextRef="#ctx0" brushRef="#br0" timeOffset="1194.0683">9617 660 1677 0,'21'17'4386'15,"-21"-17"516"-15,0 25-516 16,0 1-2580-16,-24-2-516 15,5 12-258-15,-20 1-129 16,2 17-387-16,-17-4 129 0,3 14 0 16,-12-5-129-16,1 8-129 15,-3-10-129-15,4 7-258 16,4-13-129-1,2-10-258-15,16 1-387 0,-7-27-774 16,26 7 0-16,-6-22-774 16,26 0-1419-16,0-22-1032 15,0-11-387-15</inkml:trace>
  <inkml:trace contextRef="#ctx0" brushRef="#br0" timeOffset="1547.0885">9020 695 2193 0,'11'0'4644'16,"-11"0"258"-16,17 0-387 15,-5 15-2322-15,-12-15-903 16,26 29-129-16,-14-12-129 16,20 20-258-16,-9-5-129 15,14 16-129-15,-6-5 0 16,12 7 0-16,0-5-129 15,5 5-129-15,-1-6 0 16,5-4-129-16,-4-5-129 16,-5-2 0-16,-3-1 0 15,-8-5-258-15,-1 3-258 16,-15-19-1032-16,14 8-2580 0,-30-19-774 15,24 7-516-15,-24-7-129 16</inkml:trace>
  <inkml:trace contextRef="#ctx0" brushRef="#br0" timeOffset="2140.1223">11668 698 1806 0,'20'-25'4128'0,"-20"25"387"15,0-17-1935-15,-6-5-1032 16,6 22 0-16,-31-41 129 15,31 41-129-15,-54-36-258 16,22 27-258-16,-17-9 0 16,6 13-387-16,-16-4-129 0,1 9-129 15,-8 5 0-15,0 13 0 16,-7 5-129-1,2 13 0-15,-9 8-129 16,5 12 0-16,1 9 0 0,5 3-129 16,9 6 129-16,8-2-129 15,14-2 0-15,12-2 0 16,18-4 0-16,8-10 0 15,18-8 0-15,16-4 0 16,14-7 0-16,13-7 0 16,8-6-129-16,13-10 129 15,0-5-129-15,6-7 129 16,-2 0-129-16,-8-5-129 15,-1-5 129-15,-16-8-258 16,-4 4-129-16,-20-8-258 16,4 15-1161-16,-25-17-2064 15,-3 1-903-15,-2 0-258 0,-11-2-258 16</inkml:trace>
  <inkml:trace contextRef="#ctx0" brushRef="#br0" timeOffset="2624.1501">11015 666 3870 0,'13'0'4386'16,"-13"0"-516"-16,3 11-2451 15,-3-11 129-15,-3 30-129 16,-13-14-258-16,9 17-129 15,-9-1-258-15,6 11-129 16,-10-3-129-16,4 11 0 16,-4-9-129-16,8 12 0 0,-5-10 0 15,10 2-258 1,-6-9 0-16,9-6-129 15,1-3 0-15,0-5-258 16,3-5-129-16,0-18-516 0,4 18-516 16,-4-18-2580-16,0 0-774 15,0 0-258-15,5-23 0 16</inkml:trace>
  <inkml:trace contextRef="#ctx0" brushRef="#br0">3489-433 3225 0,'25'12'5031'15,"1"-12"-387"-15,-26 0 0 16,19-18-2967-16,2 18-774 15,-5-18-129-15,11 13-258 16,-5-9 0-16,10 8-129 16,-3-4 129-16,8 10-129 15,-5-2 0-15,5 2-129 0,-9 12 0 16,-2 13-129-16,-8 6 0 15,-1 6 129-15,-14 10-129 16,-3 4-129-16,-3 6 0 16,-17 6 0-16,-9 5 0 15,-8-1 0-15,-7 4-129 16,-10 0 129-16,-6-1-258 15,-5-2 258-15,0-4 0 16,7-7 0-16,1-11-129 16,8-11 129-16,12-12-129 15,11-8 129-15,26-15 0 16,0 0 0-16,-1-18 0 15,13-7 0-15,16-4 0 0,4 1 0 16,3-1 129-16,2 3-129 16,0 5 0-16,-6 9 129 15,0 5-129-15,-4 7 258 16,-5 5-258-16,-2 13 129 15,0 3-129-15,1 11 129 16,1-4 0-16,13 8 129 16,0-6-129-16,11 2 129 15,7-11-129-15,6-1 0 16,3-5 0-16,1-7-129 15,3-3 0-15,-8-5-258 16,-3 0-387-16,-13-8-645 0,15 6-2064 16,-25-14-1677-16,-3-2-387 15,-3-1-387-15</inkml:trace>
  <inkml:trace contextRef="#ctx0" brushRef="#br0">-10 471 3354 0,'0'-34'4128'0,"0"13"-2193"15,0 21 129-15,18-32 0 16,5 27-129-16,-17-17-129 16,20 22-129-16,-12-17-258 15,18 14-387-15,-9-9 0 0,19 10-387 16,2-9-129-16,10 6-129 15,4-6-129-15,11 2 129 16,4-7-129-16,8 9-129 16,0-7 129-16,10 1-129 15,-1-3 0-15,7 4 0 16,-2-4 0-16,2 5 0 15,0-5-129-15,3 0 129 16,-4 1 0-16,1 1 0 16,-3-3-129-16,1 2 258 15,-5 4-258-15,1 1 129 16,-7 2 0-16,1 4 0 15,-10 2-129-15,-4 1 129 0,-5-5 0 16,-10 5-129-16,-2-2 0 16,-9 2 129-16,-7-2-129 15,-4 0 0-15,-7-4 0 16,-1 6 0-16,-6 1 0 15,-3 0-129-15,-17 0 0 16,25 0 0-16,-25 0-129 16,0 0-129-16,20 4-258 15,-20-4-645-15,0 0-1419 16,0 0-1032-16,15 0-1419 15,-15 0-258-15,26-28-387 16</inkml:trace>
  <inkml:trace contextRef="#ctx0" brushRef="#br0">1425 115 4386 0,'48'-15'5418'16,"-28"14"-387"-16,-20 1-258 16,23-14-2967-16,-23 14-1032 15,0 0-258-15,23 4 129 16,-23-4-129-16,6 26 0 15,-6-12 129-15,0 16-258 16,0 4 0-16,0 16 0 16,-6 3-129-16,1 16 129 15,-4 2-129-15,0 9 0 16,-2 6-129-16,3 4 0 0,-3-1 0 15,5-2 129-15,0 0-129 16,0 2-129-16,1-1 0 16,-1 2 0-16,2-4 129 15,-5 1-129-15,-2-5-129 16,-2-3 129-16,-3-1-129 15,-4-8 0-15,0-8 0 16,-3-3 129-16,0-9-129 16,1-7 129-16,1-6-129 15,-1 6 129-15,8-17 129 16,-2 3-258-16,6-13 258 15,1 2-258-15,9-18 0 16,0 0 0-16,0 0-129 0,-17 4-129 16,17-4-387-16,-6-24-387 15,6 24-1935-15,0-33-1935 16,0 2-387-1,0-11-387-15,0-8 517 0</inkml:trace>
  <inkml:trace contextRef="#ctx0" brushRef="#br0">5861 512 6966 0,'0'13'5289'16,"-6"9"-258"-16,-18 4-129 0,-11-8-4128 15,-6 29-258-15,-14 10-129 16,-10 14-129-16,-13 6 0 16,-7 17 129-16,-5 5-129 15,-1-1-129-15,-1 8 129 16,5 0-258-16,2-9 129 15,7-5-129-15,6-3-129 16,4-15 0-16,10-8-129 16,4-15 0-16,15-5-387 15,-3-24-129-15,21 3-645 16,-10-26-1419-16,31 1-2064 15,-15-38-387-15,15-2-129 16</inkml:trace>
  <inkml:trace contextRef="#ctx0" brushRef="#br0">4687 918 4902 0,'27'-12'5418'15,"-27"12"-258"-15,29 8-258 16,-29-8-3354-16,34 29-387 16,-14-15-258-16,17 20-129 15,-3-10-129-15,16 19-129 0,3-7 0 16,13 10-129-1,3-2-129-15,10 5 0 16,3-3-129-16,4 0 0 16,-2-4-129-16,-3-5 0 0,-5-5-129 15,-7-9 0-15,-6-2-129 16,-14-11-258-16,1 6-774 15,-28-16-2451-15,6 0-1290 16,-8-4-516-16,0-3-387 16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28T22:02:23.041"/>
    </inkml:context>
    <inkml:brush xml:id="br0">
      <inkml:brushProperty name="width" value="0.10583" units="cm"/>
      <inkml:brushProperty name="height" value="0.10583" units="cm"/>
      <inkml:brushProperty name="color" value="#ED1C24"/>
      <inkml:brushProperty name="fitToCurve" value="1"/>
    </inkml:brush>
  </inkml:definitions>
  <inkml:trace contextRef="#ctx0" brushRef="#br0">334 7457 3354 0,'16'0'5547'16,"-16"0"-516"-16,0 0 0 15,30 23-3483-15,-30-23-645 16,10 27 129-16,-10-27-516 16,11 38 129-16,-6-22-258 15,4 8-129-15,-9-24-129 16,6 25 129-16,-6-25-129 15,0 0-258-15,8 18-258 16,-8-18-387-16,0 0-1419 16,0 0-2580-16,9-11-645 15,-9 11-387-15,0-31 517 16</inkml:trace>
  <inkml:trace contextRef="#ctx0" brushRef="#br0">288 8062 4257 0,'0'0'5289'15,"16"0"0"1,-16 0-387-16,17 18-3354 0,-17-18-645 15,0 0-258-15,5 21-258 16,-5-21 0-16,9 24 0 16,-9-24-258-16,5 23-129 15,-5-23-129-15,7 20 0 16,-7-20-387-16,3 16-516 15,-3-16-1161-15,0 0-1806 16,0 0-1290-16,0-19-258 16,0 19 259-16</inkml:trace>
  <inkml:trace contextRef="#ctx0" brushRef="#br0">-3736 6557 3483 0,'-20'14'5031'15,"20"-14"-258"-15,0 0-129 16,0 18-3354-16,0-18-516 15,12 0-129-15,-12 0 0 16,37 5 0-16,-12-3-129 16,11 6 0-16,9-4-258 15,9 3 129-15,5-7-129 16,10 0 0-16,8 0-129 15,6-7 258-15,12-5-258 16,13 1 129-16,4-3-129 16,10-4 0-16,9 0 0 0,7-1-129 15,3 1 129-15,3 0-129 16,-5-2 0-16,-6 2 0 15,-10 0 129 1,-10 8-129-16,-14-1 0 0,-12 5 0 16,-19 3 129-16,-12 3-129 15,-10 0 0-15,-13 5 0 16,-13 8 0-16,-10 5 0 15,-10 1-129-15,0 10 129 16,-17 1 0-16,-4 8 0 16,-8 6-129-16,-10 6 0 15,-2 4 0-15,-5 2 129 16,-5 11 0-16,-5-4-258 0,-3 9 258 15,-2 3-258 1,-2 1 258-16,-5 4-129 16,-2 1 129-16,-4 5-387 15,-4 1 258-15,1 6 129 0,0 0-129 16,-5-6 129-16,5 3-129 15,-1-4 129-15,5-6-129 16,4-8 258-16,2-5-129 16,4-11 0-16,5-8 129 15,7-5-258-15,3-11 129 16,8-7 0-16,8 0-129 15,5-13 0-15,11 2 129 16,16-14-258-16,-18 11 129 16,18-11 0-16,0 0 129 15,0 0-129-15,20-3 129 16,-2-1 0-16,8-3 129 15,10 0-129-15,5-1 129 0,10-2-129 16,7-1 129-16,11 3 129 16,5-3-129-16,13 0 129 15,-1 4 0-15,5 4 129 16,-1-1-258-16,-1 4 129 15,-4 0-129-15,-6 0-258 16,-6 7 258-16,-9-1-258 16,-9 6 129-16,-9-5-129 15,-4 2 129-15,-8 0 0 16,-4-2 0-16,-7 1 0 15,-4-4-129-15,-2-1 0 16,-17-3-129-16,21 1-129 16,-21-1-516-16,0 0-2193 0,15-4-2193 15,-15 4 0-15,5-15-516 16</inkml:trace>
  <inkml:trace contextRef="#ctx0" brushRef="#br0">-1101 8008 3225 0,'0'0'5289'0,"10"14"-387"15,-10-14-129-15,0 0-3354 16,0 39-645-16,0-20-129 15,0 17-258-15,0 0-129 16,0 9 0-16,0-2-129 16,-6 6-129-16,-1-4 0 15,1 2 0-15,-2-10 0 16,-1-8 0-16,-2-4 0 15,2-8 0-15,9-17 0 16,-19 15 0-16,19-15-129 0,0 0 129 16,-6-20 0-16,6-3 0 15,5-6 0-15,7-8 0 16,8-8 0-16,6-3 129 15,3-8-129-15,10 1 258 16,-3-2-129-16,9 3 0 16,-2 1 129-16,3 12 0 15,-6 2 0-15,3 8-129 16,-5 6 129-16,-6 9-129 15,-2 3 0-15,-7 8 0 16,-5 5 0-16,-1 4-129 16,-17-4 0-16,14 30 129 15,-14-5-129-15,0 2 0 0,0 7 258 16,0 4-258-16,-3 1 129 15,-4 5-129 1,3-1 129-16,-5 4-258 16,1-1 129-16,-1 2-129 0,1-2 129 15,2 0 0-15,-2-2-258 16,1-6 129-16,4-1 0 15,3-3 129-15,0-7-129 16,0-4 0-16,4-3-129 16,-4-20-258-16,15 21-129 15,-15-21-774-15,24-5-2709 16,-24 5-903-16,26-36-516 15,-6 7 129-15</inkml:trace>
  <inkml:trace contextRef="#ctx0" brushRef="#br0" timeOffset="726.0413">3724 6510 774 0,'0'0'4773'0,"0"12"387"15,-2 12-387-15,-9 9-2838 16,-19-11-387-16,13 23-258 16,-17-5-387-16,8 22 129 15,-9-5-258-15,7 22-387 16,-6 0 129-16,8 15-258 15,-2 2 258-15,13 19-258 16,-2-11 0-16,17 9 0 16,0-7 0-16,11-2-129 15,9-10 0-15,12-8 0 16,5-9 129-16,4-16-258 0,5-2 0 15,-1-15 0-15,1-6-129 16,-5-13 0-16,1-2-129 16,-10-14-129-16,8 3-387 15,-20-19-1290-15,15-3-3096 16,-7-8-129-16,1-11-387 15,0-3-129-15</inkml:trace>
  <inkml:trace contextRef="#ctx0" brushRef="#br0" timeOffset="2234.1277">5382 6880 1677 0,'23'0'4644'0,"-23"0"0"16,4 16 129-16,-4-16-3225 16,-10 29-645-16,-8-10 0 15,9 13-258-15,-13-6 129 0,7 20-258 16,-11-9 0-16,0 12-129 15,0-6-129 1,-4 7-258-16,-2-2 129 16,-2 0 0-16,1-3-129 0,-1-4 129 15,-3 2-129-15,5-10 0 16,-6 2 0-16,5-7 0 15,-2-6-129-15,4-6 129 16,1-4 0-16,0-6 0 16,6-6-129-16,-2-9 129 15,4-8 0-15,2-8 0 16,7-5 0-16,0-2 0 0,7-6 0 15,2 1 0 1,4 1 129-16,0 3 0 16,6 2 0-16,4 4 0 15,0 2 0-15,3 1 0 0,1 5 129 16,0 0-129-16,3 1 129 15,0 5 0-15,-17 13-129 16,35-25 129-16,-16 14 129 16,2 8-258-16,1-6 0 15,4 9 129-15,-5 0-258 16,4 0 129-16,1 5-129 15,-5 1 0-15,2 3 0 16,-3 1 0-16,5 1 0 16,-4 1 0-16,1-2 0 15,-1 4-129-15,1-2 129 16,-1 1 0-16,-1-1 0 15,5 2 0-15,-7 3-129 0,-1-2 129 16,1 2 0-16,-1-1 0 16,2 2 0-16,-4 1 0 15,3-3 0-15,1 2 0 16,-1 0 0-16,-1-1 0 15,0-3 129-15,1-3-129 16,-2-1 0-16,-16-10 0 16,29 9 0-16,-29-9-129 15,26 3 129-15,-26-3-129 16,23 0-129-16,-23 0-516 15,32-12-645-15,-32 12-3612 16,20-36-258-16,-4 9-258 16,-6-9-387-16</inkml:trace>
  <inkml:trace contextRef="#ctx0" brushRef="#br0" timeOffset="6105.3492">5542 6270 1419 0,'0'0'2451'0,"0"0"-516"16,0 0 258-16,0 0-258 0,0 0-387 15,0 0 0-15,0 0-258 16,0 0-129-16,0 0-129 16,0 0-129-16,0 0-129 15,0 0 129-15,0 0-387 16,0 0 129-16,0 0-129 15,0 0-129-15,14 8 0 16,-14-8 129-16,27 0-258 16,-10 0-129-16,9 0 129 15,-6 0 0-15,8 0 0 16,-2-4 0-16,6 1 0 15,-4-2 0-15,4 2 0 16,-6-4-129-16,-1 6 129 0,-1-2-129 16,-4 0 0-16,-20 3-129 15,26-5 129-15,-26 5-129 16,0 0 0-16,0 0 129 15,0 0-129-15,0 0 0 16,0 0 129-16,10 12-258 16,-10-12 129-16,0 0 0 15,0 0-129-15,0 17-129 16,0-17-129-16,0 0-258 15,0 0-516-15,-2 17-1161 16,2-17-2580-16,0 0-387 16,0 0-387-16</inkml:trace>
  <inkml:trace contextRef="#ctx0" brushRef="#br0" timeOffset="16568.9477">1775 9852 1935 0,'0'0'4386'16,"0"0"-387"-16,0 0-1548 15,0 0-516-15,0 0-387 16,0 0-129-16,0 0-129 15,-14 0-387-15,14 0-258 16,-6-17-258-16,6 17-129 16,0-29 0-16,0 11-129 15,0-10 0-15,7 3 129 16,1-4 0-16,4 3-129 15,1-1 0-15,5 4 0 16,-3-2 0-16,5 4 0 16,0 1 0-16,3 0-129 15,-1 3 129-15,1 5-129 0,-3 1 0 16,0 8 0-16,-2 3 0 15,-18 0 0-15,28 15 0 16,-22 10 0-16,0 7 0 16,-6 9 0-16,0 10-129 15,-2 7 129-15,-8 8-129 16,-7-2 129-16,-2 3-129 15,-2-1 0-15,-2 0 0 16,-6-7 0-16,0-4-129 16,-10-9-129-16,7 1 258 15,-8-12-129-15,3 12-129 16,-6-18 258-16,5 8-129 15,0-17 129-15,5 5-129 0,6-10 258 16,4-1-129-16,3-13 129 16,20-1 0-1,-19-5 0-15,18-14 0 16,1 19 0-16,3-34 129 0,9 17-129 15,0-8 258-15,8 13-129 16,-4-13 129-16,8 18-129 16,-1-5 129-16,6 8 129 15,-1-2 0-15,3 6 0 16,-2 0-129-16,5 0 0 15,-2 4-129-15,5 5 129 16,-7 0-129-16,3 0 0 16,-3 0 0-16,-1 1-129 15,-1 12 0-15,-3-15 0 16,-1 13-129-16,-4-11 0 15,0 6-258-15,-20-15-129 16,32 25-774-16,-32-25-1290 0,0 0-2451 16,20 0-258-16,-20 0-258 15</inkml:trace>
  <inkml:trace contextRef="#ctx0" brushRef="#br0" timeOffset="16852.9639">2550 10291 3999 0,'15'58'5160'0,"-15"-24"-258"15,0 9-258-15,1 6-3483 16,-11-10-774-16,-7 7-258 16,-5-3 0-16,-1 1-129 15,-1-7-129-15,-5-8-387 16,7 12-516-16,-12-23-516 15,17 16-1290-15,-7-16-1806 16,-4-9-774-16</inkml:trace>
  <inkml:trace contextRef="#ctx0" brushRef="#br0" timeOffset="17629.0083">2821 9704 4257 0,'-29'0'4644'0,"29"0"-1290"15,0 0-1419-15,0 0-387 0,0 0-129 16,0-14-387-16,17 14 0 16,-17 0-258-16,38-12-129 15,-18 2 0-15,16 10 0 16,-7-7-129-16,12 7-129 15,-4 0-129-15,0 0-129 16,-3 0 0-16,-4 9-129 16,-4 1 0-16,-6 6 0 15,-9 8 129-15,-6 5-129 16,-5 4-129-16,-3 5 129 15,-10-1 0-15,-5 2 0 16,-2 1 0-16,-6-4 0 16,3-9 0-16,0-2-129 0,1-6 129 15,4-7 0-15,1-2 0 16,17-10-129-16,-18 3 129 15,18-3 0-15,0 0 0 16,6-9 0-16,-6 9 0 16,30-16 0-16,-7 9 0 15,4 3 0-15,5 1 0 16,2 3 0-16,2 0 0 15,3 11 0-15,-1 4 0 16,-4 9 129-16,-5 1-258 16,-4 1 258-16,-9 3-258 15,-6-1 129-15,-10 1 0 16,-7-4 0-16,-12 2 0 0,-6-1 129 15,-4-7-129-15,-5 1 0 16,-4-6 0-16,1-2 0 16,3-1-258-1,-3-11-129-15,13 18-645 0,-12-29-645 16,36 11-1419-16,-23 0-2193 15,23 0-258-15,-16-12 258 16</inkml:trace>
  <inkml:trace contextRef="#ctx0" brushRef="#br0" timeOffset="17950.0267">3682 10388 1677 0,'-6'68'5160'0,"3"-32"-516"15,-16-11 129-15,-2-7-2838 16,6 21-1032-16,-10-16-516 16,2 16-258-16,-1-7 0 15,-4-3-387-15,0 7 0 16,-4-10-516-16,9 12-258 15,-12-24-645-15,18 16-1548 16,-2-13-1290-16,-4-17-774 16</inkml:trace>
  <inkml:trace contextRef="#ctx0" brushRef="#br0" timeOffset="18545.0607">4411 9511 903 0,'8'0'4644'0,"-8"0"258"16,0 0-258-16,-22 12-2838 16,22 17-903-16,-15-4 0 15,7 20-387-15,-12-4 0 16,5 16-129-16,-7-6 0 15,6 9 0-15,-9-13-129 0,10 4 0 16,-5-16-129-16,6 1 258 16,3-12-387-1,8-1 129-15,3-23 0 16,0 26-129-16,0-26 129 0,25 20 0 15,-2-11 0-15,4 0-129 16,7-2 129-16,3 1 0 16,1-1-129-16,4 0 129 15,-2 0-129-15,-1 1 0 16,-2-4 0-16,-6 2 0 15,-2-3-129-15,-10 1 0 16,1 0-129-16,-20-4-129 16,21 4-516-16,-21-4-387 15,0 0-1161-15,0 0-2193 16,0-14-645-16,0 14-258 15</inkml:trace>
  <inkml:trace contextRef="#ctx0" brushRef="#br0" timeOffset="18880.0798">4718 9433 4257 0,'17'8'4902'15,"-17"-8"0"-15,0 25-2838 16,0 17-645-16,-6-3-258 16,6 29-129-16,-19 1-129 15,15 21-258-15,-18-5 129 0,8 13-258 16,-4-6-129-16,3 18 0 15,-4-14-129-15,7 1 0 16,1-16-258-16,4-4 129 16,2-9-129-16,2-12-129 15,3-6-258-15,0-26-258 16,4 3-645-16,-4-27-516 15,0 0-1935-15,28 0-1548 16,-20-17-387-16</inkml:trace>
  <inkml:trace contextRef="#ctx0" brushRef="#br0" timeOffset="19168.0964">5085 10327 1806 0,'10'93'5418'0,"-10"-38"-516"16,-10-6 0-16,-4 1-2709 15,2 8-1419-15,-16-18-387 16,5 3-258-16,-2-2 0 15,1-6-129-15,1-4 0 16,3-2-129-16,3-4-258 16,-1-16-516-16,15 14-774 15,-14-23-1032-15,17 0-2193 16,0 0-129-16,-3-32 130 15</inkml:trace>
  <inkml:trace contextRef="#ctx0" brushRef="#br0" timeOffset="13661.7814">-1026 9967 2193 0,'0'0'4644'15,"0"0"-129"-15,1-13-2580 0,-1 13-516 16,0 0-129-16,10 13 0 16,-10-13-129-16,4 19-387 15,-4-19-129-15,6 37-129 16,1-12-258-16,2 11 0 15,0 3-129-15,5 6 0 16,4 14-129-16,-6 4 129 16,2-4 0-16,-1 1 0 15,-1-2-258-15,-1-1 258 16,-4-7-129-16,-2-3 129 15,-5-22-129-15,0-1 0 16,0-8 0-16,0-16-129 16,0 18 129-16,0-18 0 0,0 0-129 15,0-11 129-15,-2-5 0 16,1-7-129-16,1-4 129 15,-6-19 0 1,6-6 0-16,0 0-129 0,3-1 258 16,3-1-258-16,3 0 129 15,2 3 0-15,3 4 0 16,7 12-129-16,-1 6 258 15,2 1-129-15,1-1 258 16,4 7-129-16,1-1 0 16,4 7 258-16,-3-2-129 15,5 11-129-15,-8 1 0 0,3 6 129 16,-4 2-258-16,1 14 129 15,-5 8 0 1,-2 9-129-16,-4 7 0 16,-1 10 129-16,0 16-129 15,-5 4 129-15,-4-2-129 0,1 3 129 16,0-2 0-16,-3 2-258 15,0-10 129-15,-2 1-129 16,-1-19 129-16,4 3 0 16,-1-8 0-16,0-7-258 15,1 1 0-15,-4-11-258 16,6 5-387-16,-6-26-645 15,13 20-1806-15,-13-20-1806 0,10-10-516 16,-10 10 516 0</inkml:trace>
  <inkml:trace contextRef="#ctx0" brushRef="#br0" timeOffset="14380.8225">113 10175 4773 0,'58'0'5289'0,"-29"1"-129"15,17 17-2580-15,-17-22-774 0,27 8-516 16,-10-4-258-16,15 0-387 16,-7 0-258-16,6 0 0 15,-5 0-387 1,-2 0 0-16,-3 4 0 0,-12-2-387 15,-3 10-387-15,-16-12-903 16,13 1-2838-16,-15 9-516 16,-17-10-645-16,17 7 388 15</inkml:trace>
  <inkml:trace contextRef="#ctx0" brushRef="#br0" timeOffset="14029.8025">160 10636 903 0,'34'7'5031'0,"-2"-7"129"15,-13 0-258-15,2-9-2838 16,11 9-774-16,-10-9-387 0,15 9-258 16,-5-10 129-16,15 10-129 15,-7-6-258-15,6 6 0 16,-3-9-258-16,0 8 0 15,-1-5 0-15,-5 5-129 16,-5-2-129-16,-8-3-129 16,2 6-129-16,-26 0-258 15,34 0-645-15,-34-27-774 16,16 25-2064-16,-16 2-1161 15,-5-32 0-15</inkml:trace>
  <inkml:trace contextRef="#ctx0" brushRef="#br0" timeOffset="19798.1324">6053 9346 2967 0,'0'0'4773'16,"-23"5"258"-16,3 23-387 15,-1 5-3870-15,-18 3-129 16,7 18-387-16,-11 10 258 16,11 22-129-16,-8 0 129 15,8 15-258-15,-2-4 129 16,6 3 129-16,-1 5-129 15,11 1 0-15,2-24-129 16,7-3-129-16,5-17 0 16,4-4-129-16,4-14 0 15,7-9 0-15,10-24 0 16,4-4 0-16,9-7 0 0,1-10 0 15,3-12-129-15,2-17 0 16,3-2 129-16,-1-5-129 16,-2-4 0-1,-5-2 129-15,-7 6-129 0,-7-5 0 16,-9 8 129-16,-6 12 0 15,-6 7 0-15,-6 8 129 16,-11 3-129-16,-6 9 129 16,-6 4 0-16,-1 0-129 15,-3 8 129-15,-4 9-129 16,2 1 0-16,1 3 0 15,2 0 0-15,2-3 0 16,2 3-258-16,3-9 129 0,8 6-258 16,-2-12-258-1,14 20-258-15,-14-26-903 16,19 0-2580-16,4 11-774 15,-4-11-258-15</inkml:trace>
  <inkml:trace contextRef="#ctx0" brushRef="#br0" timeOffset="20107.1501">6576 10297 3612 0,'-18'92'5418'0,"-5"-50"-516"16,3 9-387-16,-5-4-3870 15,-4-15-774-15,-6 7-387 16,12-5-129-16,-15-11-387 16,15 15-516-16,-19-20-645 15,18 10-645-15,-10-11-1290 16,2-12-774-16</inkml:trace>
  <inkml:trace contextRef="#ctx0" brushRef="#br0" timeOffset="20992.2007">7199 9609 645 0,'-84'25'4128'15,"29"-25"0"-15,18 11-2193 16,0 7-1032-16,-6-10-129 15,19 14 129-15,-7-9 0 0,25 12 129 16,-10-9-258-16,16 15 258 16,2-13-387-16,19 13 129 15,6-12-387-15,11 10-129 16,3-8 0-16,10 8-129 15,1-4 0-15,6 5-129 16,1 1 0-16,-4 1 129 16,0 0-129-16,-6 4 0 15,-6-7 0-15,-6 3 129 16,-9-4-258-16,-10-2 129 15,-9-2-129-15,-9-4 129 16,-7 12 0-16,-15-14-258 0,-7 11 129 16,-11-13 0-16,-1 11 0 15,-8-17 0-15,3 12 0 16,-5-20 0-16,6-2 129 15,4 0 0-15,6-17 129 16,7 3-129-16,8-15 129 16,9 10 0-16,4-19 129 15,7 12-129-15,7-17 129 16,13 7-129-16,2-5 0 15,10-2 0-15,0-9 0 16,8 1 0-16,0-5 0 16,5-5-129-16,-1 2 129 15,1 3-129-15,-2 0 129 0,-2 5-129 16,-7 7 0-16,-3 6 0 15,-7 6 129 1,-4 4 0-16,-9 7 0 0,-4 4 0 16,-7 17 0-16,-6-23 387 15,-12 16-258-15,-1 4 0 16,-7-1 0-16,-4 4-387 15,-9 0 258-15,-1 0-129 16,-6 5 0-16,0 2-129 16,-1 4 0-16,-4-2-129 15,5 2 0-15,0-6-129 16,11 8-129-16,-5-13-387 15,28 12-1419-15,-10-12-2451 0,22 0-645 16,0 0 129-16</inkml:trace>
  <inkml:trace contextRef="#ctx0" brushRef="#br0" timeOffset="21332.2201">8093 10255 2451 0,'-39'78'4902'0,"9"-41"-258"15,7 7-387-15,-7-2-3483 16,-10-5-774-16,2 1 0 15,1-12-129-15,-7 9-258 16,10-9-387-16,-7-12-645 16,11 8-1032-16,1-4-2451 15,-1-18 258-15</inkml:trace>
  <inkml:trace contextRef="#ctx0" brushRef="#br0" timeOffset="21753.2442">8547 9376 645 0,'0'0'4644'0,"0"0"516"16,6 35-387-16,5 5-2967 16,-11-7-774-1,1 29-258-15,-1-1 0 16,8 22-129-16,-7-7-129 0,7 15-129 15,-6-10-129-15,4-1 0 16,-5-8-387-16,1-14 0 16,-1-6-129-16,-1-19-258 15,0 14-387-15,0-47-774 16,0 47-1806-16,0-47-1677 15,0 0-129-15</inkml:trace>
  <inkml:trace contextRef="#ctx0" brushRef="#br0" timeOffset="22481.2859">8998 9625 258 0,'-3'-16'5031'15,"0"-13"0"-15,3 8-129 16,1 1-2451-16,2-15-1935 15,14 8 129-15,-3-7-258 16,12 10 129-16,-3-1-129 16,9 11 0-16,-2-3 0 0,10 11 0 15,-5 1 0-15,5 5 0 16,-8 9-129-16,2 10-258 15,-7 6 129-15,-4 7-129 16,-7 14 0-16,-7 4-129 16,-9 8 129-16,-2 6-129 15,-14 3 129-15,-6 2 0 16,-6-3-129-16,-4-3 129 15,-3-9-129-15,-5-5-129 16,3-11 129-16,-1-6 129 16,2-9-129-16,9-6 0 15,1-7 129-15,4-2 0 16,22-8 0-16,-24 7 0 0,24-7 0 15,0 0 0-15,0-10 0 16,0 10 0-16,23-25 0 16,-6 10 0-1,6 0 129-15,0 1-129 0,1 0 129 16,4 6 0-16,-1 3 129 15,3 5 0-15,-7 0-129 16,4 3 0-16,-4 7 0 16,5 4 0-16,-5-3 0 15,2 4 0-15,-6-2 0 16,4 2 129-16,-1-3-129 15,1-1 0-15,0-2 0 16,0-4-129-16,0 0 129 0,3-4-129 16,0-1 0-1,3 0 0-15,1 0-129 16,-3-8 0-16,2 2-129 15,-6-11-387-15,14 17-1290 0,-17-12-2967 16,9-10-645-16,0-9 0 16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28T22:04:27.819"/>
    </inkml:context>
    <inkml:brush xml:id="br0">
      <inkml:brushProperty name="width" value="0.10583" units="cm"/>
      <inkml:brushProperty name="height" value="0.10583" units="cm"/>
      <inkml:brushProperty name="color" value="#FFC000"/>
      <inkml:brushProperty name="fitToCurve" value="1"/>
    </inkml:brush>
    <inkml:brush xml:id="br1">
      <inkml:brushProperty name="width" value="0.10583" units="cm"/>
      <inkml:brushProperty name="height" value="0.10583" units="cm"/>
      <inkml:brushProperty name="color" value="#3165BB"/>
      <inkml:brushProperty name="fitToCurve" value="1"/>
    </inkml:brush>
  </inkml:definitions>
  <inkml:trace contextRef="#ctx0" brushRef="#br0">597 73 1161 0,'0'0'4128'16,"0"0"-774"-16,-10-22-516 16,10 22-258-16,0 0-774 15,0 0-258-15,-24-29-387 16,24 29-387-16,-17-13-129 0,17 13-258 15,-26-10-129-15,8 9 0 16,-9 1 0-16,0 0-129 16,-5 10 0-16,-2 4 0 15,-3 5 0-15,-1 9 129 16,-2 1-129-16,3 7-129 15,0 6 129-15,5 7 129 16,0 2-129-16,-1 3-129 16,9 0 129-16,1 2-129 15,3 4 129-15,5 2-129 16,4-6 129-16,8 1-258 15,3 1 0-15,3-1 129 16,12 3-129-16,2-6 0 0,9-1-129 16,2-3 0-16,2-6-129 15,0-8 129-15,3-4 129 16,-4-8-129-16,5-5 129 15,0-8 0-15,-3-6 129 16,-1-5 0-16,1 0 0 16,0-8 129-16,-2-7-129 15,2-1 129-15,-5-4 0 16,6-2 0-16,-6-4 0 15,3-1 0-15,0-2 0 16,-1 0 0-16,-2-2 129 16,2 1-129-16,-7-2 0 15,4 2 0-15,-10-4 129 0,3 4 0 16,-4-4-129-16,0 0 129 15,-5-3 0 1,1-2-129-16,-6-1-129 16,2 4 258-16,-4-3-387 0,-1 4 387 15,-1-8-258-15,0 7 129 16,0-4-129-16,-6 6 129 15,0 1 0-15,-3 1-129 16,-3 2 258-16,-2-1-516 16,0 6 516-16,-3 2-129 15,-1 2-129-15,-4 2 129 16,1-3-129-16,-4 1 0 15,-3 3 0-15,-1 4 0 16,-3 2 0-16,0 8-129 16,-2 4-258-16,-6 0 0 15,11 12-516-15,-12-6-1677 16,10 17-2193-16,3-2-516 0,7-1-129 15,5-1 388-15</inkml:trace>
  <inkml:trace contextRef="#ctx0" brushRef="#br0" timeOffset="644.0368">1516 34 774 0,'-11'13'3999'15,"-7"-10"387"-15,18-3-1290 16,-26 30-1806-16,-4-16-258 16,14 17 129-16,-15 1-258 15,6 14 0-15,-7-3 0 16,5 11-387-16,0 4-129 0,1 3 0 15,2 1-129 1,1 1 0-16,3-3 0 16,6-1-387-16,5-1 129 15,6-7-129-15,3 2 129 0,4-8-258 16,15 3 0-16,1-11-258 15,10 6-1290-15,-4-15-2193 16,2-10-387-16,12 2-516 16</inkml:trace>
  <inkml:trace contextRef="#ctx0" brushRef="#br0" timeOffset="1030.0589">1633 551 1935 0,'0'0'4902'15,"0"0"-258"-15,0 0-258 16,9 0-2709-16,-9 0-258 15,30 11-258-15,-13-10-258 16,14 8-258-16,-3-6-129 16,4 4-258-16,-1-3-258 0,-1-3-258 15,6 5-387-15,-13-6-387 16,13 7-1032-16,-19-7-1806 15,8-3-903 1,1-1-258-16,-2-10 259 0</inkml:trace>
  <inkml:trace contextRef="#ctx0" brushRef="#br0" timeOffset="1743.0997">2237 336 1548 0,'3'-20'4386'0,"-3"20"387"0,0 0-774 16,16 0-2193-16,-16 0-774 15,0 0-129-15,0 0-258 16,12 32-129-16,-12-32 258 15,8 43-387-15,-5-19 129 16,3 11-258-16,-3-3 258 16,0 5-387-16,-2 0 0 15,-1-2-129-15,0-1 0 16,0-1 0-16,0-4-129 0,0-4 129 15,-1-5-129-15,-2-2 129 16,0-1-129-16,3-17 129 16,0 0-258-16,0 0 258 15,0 0-129-15,0 0 129 16,0 0 0-16,-9-27 0 15,9 0 0-15,12-3 0 16,2-8 129-16,6-2 258 16,1 2-516-16,5 1 387 15,0-3-387-15,3 12 387 16,-3 3-387-16,-1-1 258 15,-3 10-129-15,-3 1 0 16,-2 11 129-16,-17 4-129 0,26 0 129 16,-26 0-129-16,17 8 258 15,-9 10-258-15,0 3 129 16,-5 3-258-1,-2 5 258-15,2 2-258 0,-3 4 258 16,0 0-258-16,0 3 129 16,-6-5-258-16,2 2 129 15,-4-6-129-15,2 1-258 16,-5-11 129-16,10 5-258 15,1-24-645-15,-11 19-1419 16,11-19-1935-16,0 0-129 16,0 0-129-16</inkml:trace>
  <inkml:trace contextRef="#ctx0" brushRef="#br0" timeOffset="2095.1198">2718 19 1935 0,'0'0'4515'16,"18"0"0"-16,-18 0-903 15,8 25-2193-15,13 6-258 16,-9-4-258-16,18 21 129 16,-12-2-387-16,11 17 0 15,-7-6 0-15,4 10-258 16,-11-4 129-16,-1 8-258 0,-13-6 0 15,-1 5-129-15,-12-8 0 16,-14 0-258-16,-6 6-129 16,-14-12-387-16,6 12-903 15,-18-18-2709-15,10-7-516 16,5-4-387-16,2-18 129 15</inkml:trace>
  <inkml:trace contextRef="#ctx0" brushRef="#br0" timeOffset="3226.1845">3240 560 258 0,'-37'0'4386'0,"1"7"0"0,36-7-1032 15,0 0-1548-15,-31 5-129 16,31-5-129-16,0 0-258 15,8 19-129-15,-8-19-258 16,30 13 0-16,-7-12 0 16,23 12-258-16,0-9 0 15,23 7-129-15,4-10-129 16,17 8-129-16,10-7-129 15,7 1 0-15,2-1-129 16,-3-2 0-16,-2 0 0 16,-8 0 0-16,-7-2-129 15,-16-2 129-15,-8-2-129 0,-16-2 0 16,-9 1-129-16,-17-4-129 15,-2 6-129-15,-21 5-129 16,13-16-258-16,-20 0-387 16,7 16-129-16,-26-20-258 15,26 20-516-15,-38-18-258 16,23 14-516-16,-13-6 258 15,8 4 129-15,-1-4 774 16,1 4 258-16,-2 2 645 16,4-4 516-16,-1 6 1161 15,1-4 645-15,1-6 129 16,-8 5 0-16,4-5 129 15,-7-1-258-15,5 3 129 0,-10-4 0 16,8 3-387-16,-9-1-258 16,8 6 0-16,-5-5-129 15,11 10 258-15,-6-5-387 16,26 6 129-16,-33-4-258 15,33 4 0-15,-19 0 0 16,19 0 0-16,0 0 0 16,0 18-129-16,0-18 0 15,20 18 0-15,-3-7 258 16,6 7-516-16,6-5 258 15,10 4-258-15,4 0 129 16,12-1-129-16,3 1 129 16,4 0-258-16,-3-8 129 0,1 2 0 15,-12-4-129-15,-4 2 129 16,-11-4-258-1,-14-1 129-15,-19-4 0 16,13 17 0-16,-13-17-129 0,-13 23 129 16,-6-9 0-16,-5 3 0 15,-6 1 0-15,-9 4 129 16,0-2-129-16,-4 2 0 15,-3-1 0-15,3 4 0 16,1-1 129-16,2-1-258 16,5-3 129-16,4-2 0 15,7-3-129-15,1-2 0 16,23-13-258-16,-31 12-129 15,31-12-1032-15,0 0-2064 16,0 0-1161-16,-3-7-387 16,11-15-129-16</inkml:trace>
  <inkml:trace contextRef="#ctx0" brushRef="#br0" timeOffset="4032.2306">4516 325 3870 0,'0'-62'5031'0,"3"36"-516"15,4 2 129-15,-1-2-3354 0,22 15-645 16,-5-3-129-1,15 10-129-15,-4 1-129 0,14 3 0 16,4 0-129 0,8 14 0-16,0 0 129 0,6 9 0 15,-3 4-129-15,-4 6 129 16,-6-2-129-16,-7 2 0 15,-14 2 129-15,-11-2-129 16,-10 2 0-16,-11 1-129 16,-5-5 258-16,-14 2-387 15,-9 3 258-15,-10-3-258 16,-5 1 129-16,-7-5-129 15,0 0-129-15,-7-9 0 0,5 2-258 16,-8-15-387-16,17 10-903 16,-9-17-2064-1,15-7-1032-15,9-6-129 16,7-13-129-16</inkml:trace>
  <inkml:trace contextRef="#ctx0" brushRef="#br0" timeOffset="3604.2061">4841 256 2451 0,'9'-23'5031'16,"-9"23"-387"-16,0 0 129 16,0 0-3096-16,0 0-903 15,0 29 0-15,-3 9-387 16,-12 9 258-16,2 14-387 15,-10 12 387-15,6 11-387 16,-6 3 0-16,4 10-129 16,2-2-129-16,1-10 0 15,9-6-258-15,-1-12 0 16,8-9-516-16,-6-21-258 15,9 2-1161-15,-3-39-1677 16,0 0-1161-16,18 2-129 0</inkml:trace>
  <inkml:trace contextRef="#ctx0" brushRef="#br0" timeOffset="4476.256">5413-192 1806 0,'2'-20'4644'15,"-2"20"258"-15,0 0-258 16,0 0-3096-16,0 0-387 16,1 18-129-16,10 9-258 15,-9 3-258-15,7 16 0 0,-9 4-129 16,0 6-387 0,0 9-516-16,-3-9-774 15,3 2-3096-15,-3 3-516 16,-10-16-258-16,10-2 0 0</inkml:trace>
  <inkml:trace contextRef="#ctx0" brushRef="#br0" timeOffset="7243.4143">7589 1213 645 0,'0'0'2064'0,"0"0"-387"16,13 0-258-16,-13 0 0 15,0 0-258-15,0 0-129 0,0 0 258 16,0 0-258-16,0 0 0 15,4 21 0-15,-4-21-258 16,0 0 129 0,-17 7-258-16,17-7 258 0,0 0-258 15,-15 2-129-15,15-2 129 16,0 0-258-16,-8-12 0 15,8 12-129-15,0-17-129 16,0 17 129-16,0 0 0 16,20-16 0-16,-20 16 0 15,17-5 0-15,-17 5 129 16,0 0 0-16,20 0-129 0,-20 0 0 15,0 0-129-15,20 18 0 16,-20-18 0-16,0 0 0 16,2 21-129-16,-2-21 129 15,0 0-129 1,0 0 0-16,-13 18 0 0,13-18 129 15,0 0-129-15,0 0-129 16,-18 9 129-16,18-9 0 16,0 0 0-16,0 0 0 15,0 0-129-15,0 0-129 16,0 0-258-16,-8-21-903 15,14 4-3225-15,1-1-387 16,-3-12-258-16,5 0 0 0</inkml:trace>
  <inkml:trace contextRef="#ctx0" brushRef="#br0" timeOffset="8122.4646">7557 670 258 0,'0'0'3612'15,"0"0"-1419"-15,0 0-129 16,0 0-387-16,0 0-387 0,0 0-129 15,0 0-258-15,0 0-129 16,-1 11-258-16,1-11 258 16,0 0-258-16,0 0 0 15,7 24 0-15,-7-24-129 16,0 0 0-16,0 0-129 15,19 16 0-15,-19-16 129 16,0 0-258-16,0 0 129 16,0 0-129-16,0 0 0 15,0 18 129-15,0-18-129 16,0 0 0-16,0 0 0 15,-11 8 0-15,11-8 0 16,0 0 0-16,0 0 0 0,0-8 0 16,0 8 0-16,17-11 0 15,-17 11-129 1,21-6 129-16,-21 6-129 15,25-1 0-15,-25 1 129 0,18 0-129 16,-18 0 0-16,0 0 0 16,0 0 129-16,0 0 0 15,0 10 0-15,0-10-129 16,-18 12 129-16,18-12 0 15,-25 13-129-15,25-13 129 16,-23 9-129-16,23-9 0 16,0 0 258-16,-15 0-258 15,15 0 129-15,0 0 0 16,0 0-129-16,0-15 129 15,0 15-129-15,0 0-258 16,21-14-516-16,-19-1-1935 16,-2 15-2064-16,23-33-387 0,-14 7-258 15</inkml:trace>
  <inkml:trace contextRef="#ctx0" brushRef="#br1">-1332 3349 2967 0,'-20'-2'4257'15,"20"2"-2064"-15,0 0-387 16,-20-30-129-16,20 30-129 15,-3-26-129-15,3 26-129 16,0-34-516-16,4 17 129 16,1-8-516-16,7 3 0 0,-3-7 0 15,8 4-129-15,-1-6 0 16,10-3 0-16,-3 0 129 15,7 0-129-15,0-3 0 16,6 4 129-16,-2-2-258 16,5 3 0-16,-4 3 0 15,2 5 0-15,-1 2 0 16,-2 2-129-16,3 4 129 15,-3 5-129-15,-2 0 129 16,-1 4-129-16,-1 7 0 16,0 0 0-16,-1 0 129 15,1 7-129-15,-3 4 129 16,2 1-129-16,0 1 129 0,3 3 0 15,2 0 0-15,3 3 129 16,0-2-129-16,-1-6 129 16,1 3-129-16,2-3 129 15,0-4-129-15,4-1 0 16,-1-6 0-16,5 0-129 15,-2-11 258-15,4 1-129 16,2-7 0-16,-1 3 0 16,1-7 0-16,0 2 0 15,-1-4 0-15,4-3 129 16,-2 1-258-16,2 0 129 15,1-6 0-15,0-6 0 16,5 0-129-16,2-1 129 0,4-2-129 16,-2-3-129-16,0-3 258 15,1 2-258 1,-1-1 129-16,-5 6-129 15,-6 3 129-15,-10 4 0 0,-4 1 0 16,-9 9 129-16,-8 3-129 16,-5 6 0-16,-17 13 129 15,15-11-129-15,-15 11 0 16,0 0 0-16,0 0 0 15,0 0 0-15,0 0 0 16,0 0 0-16,9 14 0 16,-9-14 0-16,8 28 0 15,-3-9 0-15,2 2 0 16,2 0 0-16,4 4-129 15,1 0 129-15,1-1 0 16,3 1 0-16,4-2 0 16,2 0 129-16,4-3-129 0,1-2 0 15,8-5 0-15,1-4 129 16,2 0-258-16,5-9 258 15,4 0-129-15,3-4-129 16,5-8 258-16,3 1-258 16,0-1 258-16,2-1-129 15,4-1-129-15,0 3 129 16,3-1 0-16,2 2 0 15,0 0 0-15,4 0 0 16,-3-3 0-16,8 3 0 16,-3-3 129-16,1 1-129 15,2 0 0-15,-1 1 0 16,1-1 0-16,0 1 0 0,-3 4 0 15,-4 2 0-15,1 3 0 16,-2-2 0-16,-3 4 0 16,-2 0 0-16,-5 7 0 15,-3-3 0-15,0 3-129 16,-9 2 129-16,0-1 0 15,-8-1 0-15,-3 3 0 16,-1-3 0-16,-6-5 0 16,-1 8 0-16,-6 0 0 15,-2 3 0-15,-2 3 0 16,-1-2 0-16,0 3 0 15,-6 2 0-15,1 1 0 0,-1-2 0 16,-2 4 0-16,4 3-129 16,-1 1 0-16,0-2 129 15,1 5-129-15,-1-10-387 16,8 12-1161-16,-5-14-3225 15,4-17-129-15,-4-10-645 16,-8-23 0-16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28T22:04:34.373"/>
    </inkml:context>
    <inkml:brush xml:id="br0">
      <inkml:brushProperty name="width" value="0.10583" units="cm"/>
      <inkml:brushProperty name="height" value="0.10583" units="cm"/>
      <inkml:brushProperty name="color" value="#FFC000"/>
      <inkml:brushProperty name="fitToCurve" value="1"/>
    </inkml:brush>
  </inkml:definitions>
  <inkml:trace contextRef="#ctx0" brushRef="#br0">-18-22 1806 0,'-6'18'4128'15,"6"-18"129"-15,0 0-2709 0,0 0-129 16,0 0 129-16,0 0-129 16,0 0-258-16,0 0-258 15,0 0 0 1,0 0-387-16,0 0-129 0,0 0-516 15,0 0-516-15,0 0-1419 16,0 0-2322-16,0 0-645 16,18 3 0-16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28T22:04:38.050"/>
    </inkml:context>
    <inkml:brush xml:id="br0">
      <inkml:brushProperty name="width" value="0.10583" units="cm"/>
      <inkml:brushProperty name="height" value="0.10583" units="cm"/>
      <inkml:brushProperty name="color" value="#FFC000"/>
      <inkml:brushProperty name="fitToCurve" value="1"/>
    </inkml:brush>
  </inkml:definitions>
  <inkml:trace contextRef="#ctx0" brushRef="#br0">11462 174 2322 0,'0'0'2322'16,"0"0"-129"-16,-14-21-516 15,14 21-129-15,-17-10-258 16,17 10-129-16,-21-12 129 16,21 12-387-16,-30-13 0 15,30 13 0-15,-36-14-258 16,20 12-258-16,-11-7 129 15,2 8-129-15,-9-7-129 16,4 3 0-16,-9 4-129 16,-1 1 0-16,-1 0 0 15,-4 0 0-15,-4 0 0 16,-3 4 0-16,-5-1 0 15,4 7 0-15,-4-3 0 0,3 2 0 16,-3 0 0-16,4 4 129 16,-3 1-129-16,6 4 0 15,-1 5-129 1,-1 4 129-16,0 5 129 0,1 0-129 15,2 9 129-15,-2 2-258 16,4 0 258-16,2 2-258 16,2 2 129-16,6 3-129 15,1-2 0-15,3 1-129 16,4-2 129-16,3 0 0 15,3 3 0-15,5 2 0 16,2-4 0-16,6 2 129 16,2-2-129-16,6 1 0 0,2-2 129 15,2-1-129 1,10-3 0-16,2-3 0 15,4-1 0-15,4-3 0 16,1-2 129-16,0-2-129 0,5-2 0 16,-4 0 129-16,4-5 0 15,-1 3 0-15,-4-7 129 16,7 1 0-16,-1-7 0 15,3 2-129-15,-1-5 129 16,5-3-258-16,-2 0 129 16,5-2 0-16,1-4 0 15,-1 6-129-15,0-3 0 16,1-3 129-16,-3 1-129 15,2 1 258-15,1-3-258 16,0-2 129-16,2 0-129 16,2 0 129-16,-2 0-129 0,1-4 129 15,-4-3-129-15,0 0 129 16,-1 0-129-16,-4-4 129 15,-6 3-129-15,-4-3 129 16,-1 2-129-16,-1-3 129 16,-7-5-129-16,5-1 0 15,3-1 0-15,-2-3 129 16,2-2-129-16,5-1 0 15,-2-1 0-15,3-2-129 16,2 3 129-16,-2 0 0 16,0 3 0-16,0-3 0 15,1 0 0-15,-6 10 0 16,4-6 129-16,-2 1-129 0,-5 0 0 15,-1 0 129-15,-1-2-129 16,-5 2 0-16,-2-2 0 16,-1 1 0-16,1-1 129 15,-6 4-129-15,2-6 0 16,-4 8 0-16,4-2 129 15,-3-4-129-15,-1 4 0 16,2-2 0-16,-3 1 0 16,0-6 0-16,2 3 0 15,-3-1-129-15,-2 0 129 16,0 3 0-16,0 3 0 15,0 0 129-15,0 17-129 16,0-28 0-16,0 28 0 0,0-25 0 16,0 25 0-16,0-23 0 15,0 23 0 1,-3-25 0-16,3 25 129 15,-7-22-129-15,7 22 0 0,-6-20 0 16,6 20 0-16,-6-19 0 16,6 19-129-16,-9-20 129 15,9 20 0-15,-11-23 0 16,11 23 0-16,-9-20 0 15,9 20 0-15,-12-23 0 16,12 23-129-16,-10-19 129 16,10 19-129-16,-10-19 258 15,10 19-258-15,-11-19 258 16,3 2-258-16,8 17 129 15,-15-25 0-15,10 9 129 16,-2-1-129-16,2 2-129 16,5 15 129-16,-17-31-258 0,17 31 129 15,-20-23 0-15,20 23 0 16,-37-20-129-16,14 14-258 15,-9-7-129-15,5 4-129 16,-23-16-645-16,17 16-1032 16,-27-23-2322-16,3 0-387 15,-6-9-516-15</inkml:trace>
  <inkml:trace contextRef="#ctx0" brushRef="#br0" timeOffset="2364.1353">10484 699 2580 0,'0'0'2580'0,"0"0"-258"0,0 15 0 15,0 5-258-15,0-20-129 16,2 28-258-16,-2-28-516 16,3 33-258-16,-3-14-258 15,0 10-129-15,0 3-258 16,0 4 0-16,-3-2-258 15,0 3 129-15,-2 3 0 16,0-5-129-16,-1-1 129 0,3-2-129 16,-1-7 129-16,1-1-129 15,-1-6 129 1,-2-1-129-16,6-17 129 15,-9 22 0-15,9-22 0 0,0 0-129 16,-14 17 129-16,14-17-129 16,0 0 129-16,0 0-129 15,0 0 129-15,0 0-129 16,0 0 0-16,0-17 129 15,0 17-129-15,6-31 129 16,2 8 0-16,1 0 0 16,2-7-129-16,1-2 129 15,2-1-129-15,2 1 129 16,0-5-129-16,4 4 129 15,2-1-129-15,-1 6 0 16,4-2 129-16,-2 6-129 16,5 1 258-16,-2 2-258 0,1 6 0 15,1 1 0-15,-5 0 129 16,3 7-129-16,-6-1 129 15,0 2-129-15,-20 6 0 16,24 0 0-16,-24 0 0 16,17 3 0-16,-17-3 0 15,8 21 0-15,-6-5 0 16,-2 1 0-16,0 0 0 15,0 3 0-15,0-2-129 16,0 0 258-16,-2 2-129 16,-1-1 0-16,1-1 0 15,1 0 0-15,-1 3 0 16,2-3 0-16,-1 1 0 0,1 3 0 15,-3-4 0-15,3 0 0 16,-2-1 0-16,-1 1 0 16,2-1 0-16,-1-1 0 15,-3 3 0-15,2-1 0 16,-1-3 0-16,2 3 0 15,2-18 0-15,-3 30 0 16,3-30 0-16,-1 24 0 16,1-24 129-16,-2 21-129 15,2-21 0-15,-3 22 0 16,3-22 0-16,-2 21 0 15,2-21 0-15,-1 22 0 16,1-22 0-16,0 16-129 0,0-16 0 16,0 0-387-16,0 0 0 15,0 0-1032 1,0 0-3225-16,9-8-387 15,-9 8-129-15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6-07T02:44:14.313"/>
    </inkml:context>
    <inkml:brush xml:id="br0">
      <inkml:brushProperty name="width" value="0.21167" units="cm"/>
      <inkml:brushProperty name="height" value="0.21167" units="cm"/>
      <inkml:brushProperty name="color" value="#00B0F0"/>
      <inkml:brushProperty name="fitToCurve" value="1"/>
    </inkml:brush>
  </inkml:definitions>
  <inkml:trace contextRef="#ctx0" brushRef="#br0">0 314 1 0,'37'18'3998'0,"1"-18"130"16,-13-5-2451-16,7-8-1032 15,14 6 0-15,8-9 0 16,10 2-258-16,8-4 258 15,13 6 0-15,4-9 258 16,14 9 129-16,0-12-129 16,18 13 129-16,-6-12-129 0,20 12-129 15,-3-7-129-15,14 6-258 16,3-1-129-1,7 0-129-15,1 0-129 16,4 2 129-16,3 3 0 0,-3 2-129 16,-1-3 129-16,-5 4 0 15,-7-1 0-15,-2 3 129 16,-8-2-129-16,-3 3 129 15,-12-3 0-15,-3 3-129 16,-11-3 0-16,-5 3 0 16,-7-2 0-16,-7 3-129 15,-11-1 0-15,-6 2 0 16,-10 0 0-16,-9 0 0 15,-10 0-129-15,-8 2 0 16,-7 2 0-16,-11-4-387 16,2 7-258-16,-20-7-645 15,22 1-1419-15,-22-1-2193 0,0 0-516 16,0 0 387-16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31T02:53:04.558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1387 1 8355,'0'11'-186,"-4"-4"1,-1 1-1,-1 0 1,-3 2 0,0 0 178,-3-2 0,5 2 1,-1-4 89,0 0 0,-3 4 0,-3-3 0,-1 3 1,0 2 15,-1-1 0,2 4 1,-4 1-1,-2 0-61,-1 0 0,2 4 0,0-1 1,0 2-46,-3 1 0,1 0 0,1 1 0,2-1 12,-2 1 1,3-1 0,-1 0-1,1 1 5,-1-1 1,3-1-1,-2-1-46,1-1 0,0-2 0,2 3 0,-1-3 0,2 1 0,-1-2 0,0 1 0,-1-1 0,2 2 0,-1-1-13,-1 3 1,3-3 0,-3 1 36,2-2 0,1 3 1,-2-5-1,-1 0 57,2-1 0,0 1 0,1 1 0,-2-1 0,-1-2 1,0 3 0,4 0 0,0-1 0,-1 0-50,-3 1 1,2-3-1,-2 3 37,3-3 0,1-1 0,0 1-77,-1-1 0,1 0 0,0 0 0,0 0 0,0 1-37,-1-1 1,5 0 0,0 1-1,-2 1 71,-1-2 0,-1 6 0,0-6 0,-1 2 4,1-1 1,0-1 0,0 1 0,0-1 55,-1 0 0,1 0 0,1 0 0,2 1-35,0-1 0,-2 0 1,-2 0-1,2 0-33,0 0 1,0-1-1,-1-1 1,0-1 11,0 0 1,-1-2 0,1 2 0,0-1-10,0 0 0,0 3 1,-1-4 54,1 0 0,4 3 0,-1-4-33,0 1 0,-1 1 0,0 3 0,3-1-6,1-2 0,-2-3 0,2 2 0,0 0-2,0 1 1,-3-4-115,5 5-13,-1-6 0,5 3 0,3-5-347,3 0 0,3-5 266,1-2 0,1-8 0,-1-2 1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28T22:02:18.365"/>
    </inkml:context>
    <inkml:brush xml:id="br0">
      <inkml:brushProperty name="width" value="0.10583" units="cm"/>
      <inkml:brushProperty name="height" value="0.10583" units="cm"/>
      <inkml:brushProperty name="color" value="#ED1C24"/>
      <inkml:brushProperty name="fitToCurve" value="1"/>
    </inkml:brush>
    <inkml:brush xml:id="br1">
      <inkml:brushProperty name="width" value="0.21167" units="cm"/>
      <inkml:brushProperty name="height" value="0.21167" units="cm"/>
      <inkml:brushProperty name="color" value="#00B0F0"/>
      <inkml:brushProperty name="fitToCurve" value="1"/>
    </inkml:brush>
  </inkml:definitions>
  <inkml:trace contextRef="#ctx0" brushRef="#br0">9048 2754 1806 0,'17'19'5031'0,"-17"-19"-387"16,41 14 129-16,-11-1-2838 15,0-13-516-15,22 2-258 16,-7-2 0-16,21 0-387 16,-2-4-129-16,13 0-129 15,0-8 0-15,7 5 0 0,-1-6-129 16,8 2-129-16,-2-3 0 15,6 2-129-15,-9-2 129 16,4 1-129-16,-8 4 129 16,-3-3-129-16,-6 0-129 15,-9 5 129-15,-9-1-129 16,-7-1 0-16,-8 2 0 15,-8 2 0-15,-6 2 0 16,-6-1 0-16,-20 4 0 16,26 0 0-16,-26 0 0 15,17 0 0-15,-17 0 0 16,0 0 0-16,0 15 0 15,0-15 0-15,-19 15 0 0,19-15 0 16,-30 20 0-16,11-9 0 16,3-1 0-16,-3-2 129 15,-1 2-129 1,0 1 0-16,-1-1 0 0,-1 2 129 15,-1-1-258-15,-1 3 258 16,-6 4-129-16,0 4 0 16,-2 3 0-16,-7 2 0 15,-1 7 0-15,-3 5 0 16,-3 5 0-16,-3 5 0 15,-1 5 0-15,-3 3 0 16,-2-2-129-16,0 4 129 16,-5 2 0-16,0-2 129 0,-3-2-258 15,-1 2 129 1,-1-6 0-16,-2 5 0 15,1-3 0-15,-2-2 0 16,5-4-129-16,-1-3 129 0,6-3 0 16,4-7 0-16,5-4 0 15,6-4 0-15,6-10 0 16,8-3 0-16,7 1 0 15,4-5-129-15,18-11 129 16,-17 9 0-16,17-9 0 16,0 0 0-16,0 0-129 15,0 0 129-15,0 0 0 16,0 0 0-16,0 17 0 0,0-17 0 15,0 0-129-15,0 0 129 16,0 0 0 0,17 2 0-16,-17-2 0 15,31 0 0-15,-8-7 0 0,1 0 0 16,8-4 129-16,5 4-129 15,5-4 0-15,4 4 0 16,3 0 0-16,2 0 0 16,4 0 0-16,3-2 129 15,2 3-129-15,4-1 0 16,1 4 0-16,-1-1-129 15,4-1 129-15,-4 3 0 16,2-3 0-16,3 4 0 16,-4-4 0-16,-4 4 0 15,-1-1 0-15,-2 0 0 16,-4 0 0-16,-2 2 0 15,-7 0 0-15,-5 0 0 0,-7 0 0 16,1 4 0-16,-5 1 0 16,-4-1 0-16,1 1 0 15,-5-2 0 1,1 1 0-16,-2-4 0 0,-3 0 0 15,-17 0 0-15,24 2-129 16,-24-2 0-16,17 0-258 16,-17-9-645-16,0 9-3870 15,2-25 129-15,-2 3-903 16,0 0 129-16</inkml:trace>
  <inkml:trace contextRef="#ctx0" brushRef="#br0" timeOffset="1028.0588">11058 3725 1935 0,'17'-7'5031'0,"-17"7"129"15,20 4-387-15,-20-4-2451 16,25 17-1161-16,-21 0 0 0,9 13-258 15,-12 2-516-15,2 7-129 16,-3 1 0-16,0 5 0 16,-3-1-129-16,-6 6 0 15,-2-10 0-15,-1 0 0 16,0-5 0-16,-1 0 258 15,1-12-387-15,3-3 129 16,9-20-129-16,-14 20 0 16,14-20 0-16,0 0-129 15,0 0 129-15,-1-22-258 16,2-1 129-16,10-11 0 15,9-3 0-15,3-9 0 16,8-12 129-16,5-3-129 0,7 3 129 16,5-2 0-16,1 5 0 15,3 3 0 1,0 6 0-16,4 10 129 0,-4 9-129 15,-2 4 0-15,-2 5 0 16,-4 7 258-16,-4 3-129 16,-1 4 0-16,-10 4 129 15,-5 0-258-15,-5 4 258 16,-19-4-258-16,20 32 129 15,-17-13-129-15,-3 5 129 16,0 1-129-16,-2 7 0 16,-1 2 0-16,-4 3 129 15,0 0 0-15,0 3-129 16,-2-1 0-16,-1 1 0 15,3 4 129-15,-2-11-129 0,2 4 0 16,3-4 0 0,1-5 129-16,3-3-129 0,0-3 0 15,0-3 0-15,0-19 0 16,4 25 0-16,-4-25-129 15,14 18 129-15,-14-18-129 16,0 0-129-16,19 13 0 16,-19-13-258-16,0 0-129 15,32 0-774-15,-31-18-1161 16,18-1-2322-16,-4 0 0 15,2-10-645-15</inkml:trace>
  <inkml:trace contextRef="#ctx0" brushRef="#br0" timeOffset="11579.3949">6277 6056 516 0,'1'25'4644'16,"-1"-25"258"0,0 0-129-16,0 0-2709 15,0 0-774-15,0-9 0 16,-1-7-387-16,1 16-129 0,1-29 129 15,-1 29-258-15,22-30-258 16,-2 17 0-16,-5-5-129 16,8 6 129-16,-2-1-129 15,5 5 129-15,-7-5-258 16,5 9 0-16,-4-3 0 15,-1 6 0-15,-4 1-129 16,-15 0 0-16,28 7 0 16,-28-7-129-16,15 29 129 15,-13-11-129-15,-2 8 129 16,0 2-129-16,-10 3 129 15,-5-2-129-15,0 3 0 0,-4-5-129 16,-1 1 129-16,-3-3 0 16,3-6 0-16,-6-1 0 15,6 0 0-15,-1-7 0 16,4 0 0-16,0-4 129 15,17-7-129-15,-20 10 0 16,20-10 129-16,0 0 0 16,0 0 0-16,0 0 0 15,0 0 0-15,0 0-129 16,0-10 129-16,0 10 129 15,0 0-129-15,12-11 0 16,-12 11 0-16,23-5 0 16,-23 5 129-16,30 0 0 0,-30 0 0 15,32 0 0-15,-15 0 0 16,6 0 0-16,-3 1 129 15,4 3-129-15,-2-1 129 16,1 0-129-16,-3-2 0 16,0 3 0-16,-3-1-129 15,-17-3 129-15,26 8-129 16,-26-8-129-16,16 7 129 15,-16-7-129-15,0 0-129 16,0 0-258-16,17 20-516 16,-17-20-1806-16,0 0-2064 15,0 0-516-15,0 0-258 16</inkml:trace>
  <inkml:trace contextRef="#ctx0" brushRef="#br1" timeOffset="8.57052E9">8123 6134 1 0,'-23'0'2708'16,"23"0"-1289"-16,0 0 0 0,-15 2 0 15,15-2 129-15,0 0-129 16,-14-18 0-16,14 18 0 16,-5-20-129-16,5 20-258 15,0-36-387-15,0 36-129 16,3-39 129-16,7 21-129 15,-3-9-129-15,4 7 0 16,1-5-129-16,4 3 0 0,-1 1-129 16,5-1 0-1,-2 1 0-15,4-1-129 16,-2 2 0-16,7 2 129 15,-4 0-129-15,4 1 129 16,0 4 0-16,-1 2 0 0,5 4-129 16,0 1 129-16,-1 5 0 15,4 1-129-15,-2 0 129 16,2 5-129-16,-3 3 129 15,3 4-129-15,-4 0 129 16,1 4 0-16,-3-1 0 16,-1 3 0-16,-1-4 0 15,2 4 0-15,-2-2 0 0,5 2 0 16,-2-5 0-1,5 2-129-15,-2-2 129 16,2-5-129-16,1-4 129 16,0 2 0-16,0-6 129 0,1-7-258 15,-1-4 129-15,2-7-129 16,0-6 0-16,0-4 129 15,-1-1-129-15,0-2 0 16,-4 0 0-16,-3 0 0 16,0 0 0-16,-4 2 0 15,-2 2 0-15,-3 4 0 16,-3 2 0-16,-2 3-129 15,-15 18 129-15,25-28 0 16,-25 28 0-16,0 0 0 16,18-11 0-16,-18 11 0 15,6 17 0-15,-4 5 0 16,1 4-129-16,1 5 258 0,1 4-129 15,4-1 0-15,3 1 0 16,5-2 0-16,3-6 129 16,5-4-129-1,2-5 0-15,6-3 129 0,3-8-129 16,3-4 129-16,-1-3-129 15,2-2 0-15,0-8 0 16,-3-5 129-16,7-3-129 16,-1-3-129-16,-1-2 258 15,-2-1-258-15,0 3 129 16,-4-2 0-16,-2 5-129 15,-2 4 129-15,-7 3 0 16,-5 6 0-16,-5 5-129 0,-15 0 129 16,20 16 0-1,-14 2 0-15,-3 2 0 16,2 6 0-16,-4 4 0 15,1 2 0-15,1-1 0 0,2-1 0 16,-1-1-129-16,2-5-258 16,7 5-387-16,-13-29-1161 15,14 24-2967-15,-14-24-258 16,23 18-387-16</inkml:trace>
  <inkml:trace contextRef="#ctx0" brushRef="#br0" timeOffset="13802.5221">8479 6799 1677 0,'30'-33'5289'15,"-30"33"-129"-15,20-17-258 16,-20 17-2838-16,0 0-645 15,0 0-387-15,0 31-129 16,-4-1-516-16,-7 9 0 16,-7 4-258-16,-4 5 0 15,-6-1-129-15,-1 2 0 16,-3-3 0-16,-5-6 0 15,2-5-129-15,-2-9 0 16,0-3 0-16,0-10 0 16,4-2 0-16,-1-11 0 0,6 0 0 15,2-11 0-15,6-7 129 16,5-3 0-16,7-1 0 15,7-3 129-15,1-1 0 16,1-5 0-16,12 4-129 16,3-1 129-16,3 0 0 15,4 3 0-15,0 1 0 16,0 6 0-16,-3 2 0 15,3 7 0-15,-5 4 129 16,2 5-129-16,-3 0 129 16,2 12 0-16,-4 1 0 15,5 5-129-15,0 3 0 16,1 1-129-16,1 0 258 0,4 3-258 15,-2-3 129-15,4 1-129 16,-2-4 129-16,5 3-129 16,-2-5 129-16,-4 2-129 15,-1-1 0-15,-4 1 0 16,-3-6 0-16,-2 5 0 15,-15-18-129-15,20 25 129 16,-20-25-258-16,11 14 129 16,-11-14-129-16,0 0-129 15,20 18-258-15,-20-18-129 16,21 5-1161-16,-21-5-2322 15,17-7-1032-15,0-5-387 16,3-6 129-16</inkml:trace>
  <inkml:trace contextRef="#ctx0" brushRef="#br0" timeOffset="14085.5383">9172 7205 1 0,'6'44'5030'16,"-6"-24"1"-16,0 6 0 15,0 10-2193-15,-15-15-1419 16,11 19-387-16,-16-8-516 15,1 10-129-15,-4 0-258 16,-6-4-258-16,6 8-387 16,-15-17-645-16,16 9-2322 0,-5-8-1419 15,-6-16-387-15,9-2 0 16</inkml:trace>
  <inkml:trace contextRef="#ctx0" brushRef="#br0" timeOffset="14863.5828">10351 6662 645 0,'0'0'4515'0,"0"0"516"16,21-3-387 0,-18 17-2451-16,-13-6-1032 15,2 23 0-15,-15-5-516 16,2 17 0-16,-16 4-258 15,3 10-129-15,-14-3 0 0,-1 6-258 16,-4-8 129-16,0 4-129 16,-3-12 258-16,2-6-516 15,-1-6 258-15,6-9-129 16,6-5 129-16,4-11-129 15,9-7 129-15,2-11-129 16,11-8 129-16,6-7 129 16,8-9-129-16,3-3 258 15,8-3-258-15,9-4 258 16,7 3-129-16,4 8 129 15,1-1-258-15,2 9 129 16,-2 1 0-16,-3 12 0 0,0 1 0 16,-3 12 0-16,-4 0 129 15,1 4 0-15,-4 4 0 16,6 9 0-16,-1 1 0 15,5 5-129-15,-1 4 258 16,7 3-258-16,2 4 0 16,3 3 0-16,-2 1 0 15,5 3-129-15,-2-5 0 16,2-1 0-16,0-2 0 15,-3-5-129-15,-2-6 0 16,-6-8-258-16,2 0-387 16,-14-14-258-16,15 12-2064 15,-12-12-1935-15,-20 0-387 0,22-12-387 16</inkml:trace>
  <inkml:trace contextRef="#ctx0" brushRef="#br0" timeOffset="15459.6168">10905 5880 3354 0,'26'7'5160'0,"-26"-7"-129"15,37 11-645 1,-5 14-2838-16,-17-7-387 15,24 21-129-15,-15-4 0 16,22 20-258-16,-6 1-258 0,11 18 129 16,-4 1-258-16,3 13 129 15,-4-7-387-15,-8 8 258 16,-9-3-258-16,-9 1 0 15,-15-1-129-15,-5 1-129 16,-23-2 129-16,-13 1-258 16,-7 1 129-16,-13-5-258 15,-7 4 0-15,-17-10-387 16,2 7 129-16,-17-15-645 15,15 16-1032-15,-31-28-1032 16,21 9-1935-16,-10-2-387 16,0-9 258-16</inkml:trace>
  <inkml:trace contextRef="#ctx0" brushRef="#br0" timeOffset="12799.4648">7118 7540 3612 0,'-17'19'4515'0,"17"-19"-387"16,-22 0-2580-16,22 0-1032 15,0 0-129-15,0 0 129 16,-17 0 0-16,17 0-129 15,0 0 387-15,0 0-258 16,-9-27 129-16,9 27 0 16,-1-20-129-16,1 20 0 15,0-20-129-15,0 20 0 16,9-23 0-16,-9 23 0 15,18-18-129-15,-18 18 129 16,22-13 0-16,-22 13-129 0,23-7 0 16,-23 7-129-16,20 0 0 15,-20 0 129-15,16 20-129 16,-16-20-129-16,10 33 129 15,-9-9-129-15,-1 5 129 16,-3 3-129-16,-8-1 0 16,-5 4 0-16,-4 5 0 15,-8 0-129-15,-3 3 0 16,-9-7-129-16,2 12-645 15,-17-28-1161-15,7 12-2838 16,-7 4-387-16,-8-11-387 16</inkml:trace>
  <inkml:trace contextRef="#ctx0" brushRef="#br0" timeOffset="12270.4345">7027 7089 3612 0,'0'0'5031'0,"0"0"-129"16,0 0-1419-16,0 0-2322 0,0 0 0 15,0 0-387-15,0 0-387 16,0 0 129-16,0 0-258 15,0 0 129-15,1 12-129 16,-1-12 0-16,0 0-129 16,0 0 0-16,-1 16 0 15,1-16-129-15,0 0 129 16,-20 11-129-16,20-11 129 15,0 0 0-15,-17 4 0 16,17-4 0-16,0 0 0 16,0 0 0-16,0 0 0 15,0 0 0-15,9-11-129 0,-9 11 0 16,0 0 0-16,19-7-129 15,-19 7-258-15,0 0-516 16,0 0-1290 0,0 0-2838-16,0 0-129 15,0 0-516-15</inkml:trace>
  <inkml:trace contextRef="#ctx0" brushRef="#br1" timeOffset="8.57052E9">14150 4604 2709 0,'-23'22'4773'16,"23"-22"-516"-16,0 0-387 15,0 0-3999-15,-4-23-903 16,23 17-129-16,-1-12 129 16,13 15 129-16,-8-9 516 15,3 8 258-15,-3 2 516 16,-23 2 387-16,37 2 258 15,-37-2 129-15,25 16-129 16,-25-16-258-16,27 20 129 16,-27-20-387-16,34 19-258 0,-14-12-129 15,4 4 0-15,-1 0 0 16,2-4-129-1,0 4 0-15,-2-2 0 16,-2 3 0-16,1 2 0 0,-6 1 0 16,0 0 0-16,-9 3 0 15,3 2-129-15,-9-1 129 16,-1 2-129-16,0 0 258 15,-4 2-258-15,-9 1 129 16,-2 4-129-16,-3-5 129 16,-4 2 0-16,-1 0 0 15,-5 0 129-15,2-1-129 0,-6-1 129 16,-2-2 0-1,-3 1 0-15,1-3-129 16,-4 1 258-16,0 2-258 16,3-3 129-16,-1 1-129 15,7-2 0-15,0 0 0 0,8 0-129 16,5 1-129-16,18-19 0 15,-19 28-258-15,19-28-774 16,0 18-2064-16,0-18-1419 16,19 7-258-16</inkml:trace>
  <inkml:trace contextRef="#ctx0" brushRef="#br1" timeOffset="8.57052E9">14809 5796 129 0,'0'0'3870'0,"0"0"-1806"0,0 0 258 15,0 0-516-15,37-6 0 16,-17-9 129-16,22 11-129 15,-10-16-258-15,22 11-387 16,-5-14-387-16,9 6-258 16,2-3-129-16,3-2-129 15,-6 4-129-15,-1 3-129 16,-7 4 0-16,-7 1-129 15,-4 10 0-15,-12-3-387 16,4 5-258-16,-30-2-1032 0,36 7-2322 16,-16 12-774-16,-12-2-258 15</inkml:trace>
  <inkml:trace contextRef="#ctx0" brushRef="#br1" timeOffset="8.57052E9">15221 5299 1935 0,'-17'0'1677'15,"3"20"-258"-15,14-20 0 0,-9 43 129 16,4-17-258-16,5 16 129 16,0-3-258-16,0 18 0 15,0-3-387-15,3 11-129 16,-1-2-258-16,7 0-129 15,-7 7 0-15,7 1-129 16,-3-7 129-16,3 1 0 16,-6-8-129-16,5-3 0 15,-7-7 129-15,2-1-258 0,2-9-258 16,-5-9 0-1,2 4-387-15,-2-17-645 16,0 10-1419-16,1-4-1677 16,-1-21-258-16</inkml:trace>
  <inkml:trace contextRef="#ctx0" brushRef="#br1" timeOffset="8.57052E9">13240 7222 2580 0,'-17'0'4257'15,"17"0"-1677"-15,-22 0-903 16,22 0-516-16,-1-36-258 15,1 13 129-15,0-15-387 16,0 2 258-16,0-18 0 16,0 4-129-16,0-17-258 0,0 2 129 15,0-9-129-15,7 3-258 16,-4-7-129-1,5 3 0-15,0 6 0 16,1 6-129-16,-1 3 0 16,1 10 0-16,-2 7 129 0,3 5-258 15,-1 5 258-15,-1 5-129 16,-1 5 0-16,2 5 0 15,-9 18 0-15,20-20-129 16,-20 20 129-16,23 0-129 16,-23 0 0-16,28 32 0 15,-10-1 0-15,1 10 0 16,1 8 0-16,1 8 0 15,4 8 0-15,-2 3 0 16,1 8 0-16,4-1 129 16,0-6-258-16,-2-5 258 15,3-10 0-15,-1-11 0 0,-2-9 0 16,0-13 0-16,-2-17 258 15,-1-4-129-15,-3-23 129 16,0-13-129-16,-3-11 129 16,-2-11-129-16,-4-13 0 15,0-5 0-15,-3-6 129 16,-1 0-258-16,-5-4 129 15,-1 10-129-15,-1 0 129 16,0 7-129-16,0 8 0 16,-1 11 129-16,-5 3-258 15,3 6 129-15,1 12-258 16,-4-3-258-16,6 17-387 15,0-13-774-15,0 28-1806 0,18-14-1419 16,-18 14-129-16</inkml:trace>
  <inkml:trace contextRef="#ctx0" brushRef="#br1" timeOffset="8.57052E9">14615 6137 774 0,'-34'-7'3225'15,"6"19"-2193"-15,8-1-516 16,2 9-258-16,4 5-129 16,-3 12-129-16,0 9 129 15,3 8 258-15,4 7 0 16,0 0 129-16,3 2 129 15,5-8-258-15,2-5 258 16,0-9-258-16,8-10 258 16,7-12 0-16,-15-19-129 15,37 6 129-15,-17-17-258 0,8-10 258 16,-4-19-129-16,7 2 0 15,-3-17-129-15,-1 5-129 16,-4-13 0-16,-1 7 0 16,-5 3-129-16,-5 6 129 15,-9 1-129-15,0 7 129 16,-8 6 0-16,-4 6-129 15,-6 7 129-15,-2 2-516 16,-3 11 0-16,-1-7-387 16,2 14-645-16,-4-4-645 15,23 4-2064-15,-17 0-645 16</inkml:trace>
  <inkml:trace contextRef="#ctx0" brushRef="#br1" timeOffset="8.57052E9">14100 7524 1677 0,'0'0'2580'0,"-1"-15"-129"16,1 15-774-16,-17-15-129 15,17 15-129-15,-21-13-258 16,21 13-129-16,-37-15 0 16,18 15-258-16,-11-3-258 15,7 3 129-15,-10 0-387 0,4 10-129 16,-6 5 0-16,4 3 0 15,-1 3-129-15,4 3 129 16,4-1-129-16,2 2 0 16,2-2 129-16,5 0-129 15,4 0 0-15,2 1 0 16,4-6 0-16,4 1 0 15,1 1 0-15,0-2 0 16,5 1 0-16,-5-19 129 16,20 32-129-16,-4-16 0 15,0-1 0-15,4-3 129 16,4 3-129-16,1-5 129 15,4 5-129-15,3-3 129 0,3 2-129 16,-1 0 0-16,2 3 0 16,0 1 0-16,1 3 0 15,-5 6 0-15,1 0 0 16,-4 6 129-16,-3-1 0 15,-6 6-129-15,-2-2 258 16,-7 4-258-16,-5-2 129 16,-3 0-129-16,-3 2 129 15,-7-5-258-15,-12 6 258 16,-1-5-129-16,-4-4 0 15,-4 0 129-15,-7-5-129 16,-1-4 129-16,-5-5 0 16,1-7-129-16,-6-2 129 0,2-2-129 15,-4-5 129-15,3 1-129 16,-1-3 0-1,3 0 0-15,5 0-129 16,1 0-258-16,16 4-774 0,-10-10-1677 16,8-8-2064-16,23 14-129 15,-28-42 130-15</inkml:trace>
  <inkml:trace contextRef="#ctx0" brushRef="#br1" timeOffset="8.57052E9">14567 7557 2451 0,'11'13'1548'16,"-11"-13"-774"-16,0 0 0 15,0 20 129-15,0-20 0 16,4 30 0-16,6-1 0 0,-7 3 0 16,6 15 0-16,-5 0-129 15,7 13-258 1,-2 2 129-16,7 4-129 15,-4-2 129-15,3 1-129 0,-1-10 0 16,5 3-387-16,-6-12 129 16,9-2-258-16,-8-8 129 15,3 1-258-15,-4-9 258 16,3-3-258-16,-6-6 129 15,7-6 129-15,-17-13 0 16,23 12 0-16,-23-12-129 16,26-4 258-16,-13-11-129 15,-13 15 129-15,26-42 0 16,-12 19 0-16,-2-9-129 15,3-4 129-15,-4-3-129 16,0-5 129-16,-2-6-129 16,2-4 129-16,-5-2 0 0,-2-5-129 15,-2-1 129-15,-1 8-129 16,-1-3 129-16,0 6-129 15,-3-3 0-15,0 8 0 16,-6 3 0-16,3 9-129 16,-3 0 129-16,3 5-129 15,-2 3 129-15,2 11-129 16,6 15 0-16,-11-21 0 15,11 21-129-15,0 0-258 16,0 0-129-16,0 0-516 16,0 0-387-16,0 0-1290 15,-3-20-2451-15,3 20 0 16</inkml:trace>
  <inkml:trace contextRef="#ctx0" brushRef="#br1" timeOffset="8.57052E9">15606 7304 1548 0,'-14'40'3999'15,"2"-8"-1419"-15,3-6-903 0,9 22-387 16,-2-4 0-16,2 19-129 16,0 0-129-16,6 12 0 15,-6 1-129-15,6 6-258 16,-4-7-129-16,7 5-258 15,-3-14 258-15,5 2-516 16,-2-18 129-16,3 1-129 16,4-14 0-16,-2-6-387 0,4-4 129 15,-4-9-516 1,10 5-516-16,-24-23-1161 15,31 0-2322-15,-9 0 0 16</inkml:trace>
  <inkml:trace contextRef="#ctx0" brushRef="#br1" timeOffset="8.57052E9">16031 7508 258 0,'0'-20'4128'15,"2"-2"387"-15,-2 1-2967 0,0 21-129 16,24-32-258-16,-4 24-129 15,-20 8-258-15,35-17 129 16,-18 13-129-16,5 10-258 16,-22-6 0-16,32 33-129 15,-20-11-129-15,4 9 0 16,-7 1-129-16,0 1 129 15,-4 3-258-15,-1 0 129 16,-4-7-129-16,0 6 0 16,-7-2 0-16,-4-5 0 15,-6 1 0-15,-2 3 0 16,0-3 0-16,-1-3 129 15,0 3-258-15,6-10 258 0,-2-1-129 16,9-2 0-16,7-16 0 16,0 0 129-16,0 0-129 15,3 16 129 1,-3-16 0-16,29 0 0 0,-11 0 129 15,4-1-129-15,-1-5 0 16,2 2 0-16,4-3 0 16,-3 1 0-16,1 0 0 15,-2 2-129-15,-3 1 129 16,3 3-129-16,-3 0 0 15,-2 0 0-15,2 0 0 16,0 5 0-16,0 1 0 16,0-3 0-16,1 4-129 0,-2-3 0 15,2 0-129 1,-4-4 0-16,3 3-387 15,-20-3-516-15,32 0-1419 16,-32 0-2322-16,19-25-258 0,-19 25-129 16</inkml:trace>
  <inkml:trace contextRef="#ctx0" brushRef="#br1" timeOffset="8.57052E9">16461 7074 129 0,'0'0'4515'15,"0"0"129"-15,20 0-2580 16,4 11-387-16,-7-5-129 15,21 20-387-15,-11-5-129 16,16 21-387-16,-11-6-129 16,9 14-258-16,-9 0 129 15,5 11-129-15,-11 0 0 16,2 7-129-16,-10-9 0 15,-1 2 129-15,-8-4-129 0,-4 5 0 16,-5-3-258-16,0-5 0 16,-3 6-645-16,-19-19-774 15,13 19-1935 1,-14-2-1677-16,-4-6-129 0</inkml:trace>
  <inkml:trace contextRef="#ctx0" brushRef="#br1" timeOffset="8.57053E9">12383 10727 1 0,'25'-25'3998'16,"-14"6"-1160"-16,8-2-387 16,-5-8-387-16,12 1-387 15,-12-18-516-15,12 10-258 16,-10-15-258-16,8 18-258 15,-7-20 129-15,3 12-258 16,-6-22 0-16,4 6-129 16,-1-2 0-16,-2-11-258 15,1-3 258-15,-2-6-258 16,1-1 258-16,-3-6-129 15,2 4 0-15,-3 5 0 0,3-1-129 16,-5 10 258-16,0 1-258 16,-4 10 258-16,-4 4-129 15,-1 10 0 1,0 5 0-16,-1 6 129 0,-9 7-129 15,-2 10 0-15,12 15 129 16,-27-18-129-16,11 18 0 16,-1 3 0-16,0 12 0 15,2 7 0-15,0 5 0 16,2 6 0-16,1 7 0 15,3 9-129-15,0 5 129 16,6 8-129-16,0 11 129 16,3 2-258-16,0 16 258 0,3 1 0 15,3-1-129 1,3 1 129-16,3-6 0 15,2 0 0-15,0-10 0 16,3-4 0-16,3 3-129 0,1-1 129 16,4-5-129-16,1-1 0 15,3-3 0-15,0-3-258 16,3 0 258-16,-2-10-129 15,2-12 129-15,-1-12-129 16,-1-3 129-16,-1-6-258 16,2-2 258-16,-3-13 0 15,1-4 129-15,0 0 129 16,-3-15-129-16,3-5 129 15,-1-10-129-15,1-2 258 16,-4-9-258-16,-1-7 129 16,-1 0-258-16,-4-4 129 15,-3 0-258-15,-3 3 258 0,-7 5 258 16,0 1-258-16,-4 2 0 15,-2 13 0-15,0-7 129 16,-8 14 0-16,0 3-129 16,8 18 0-16,-20-26 129 15,20 26-129-15,-17-17 0 16,17 17 129-16,0 0-129 15,0 0 129-15,-18-8-129 16,18 8 0-16,0 0 0 16,0 0 0-16,0 0 0 15,0 0 0-15,0 0 0 16,11 7 0-16,-11-7 0 15,26 8 0-15,-11-2 0 0,5-5 0 16,5-1 0-16,-1 0 0 16,5 0 0-16,2 0 0 15,1-5-129 1,4-4 129-16,-3 1 0 0,4-5 0 15,0 0 0-15,-3-3 0 16,-4 0 0-16,3 2 0 16,-6-2 0-16,-1 1 0 15,-3 0 0-15,-3 0 0 16,-1 6 0-16,-19 9 0 15,23-16 0-15,-23 16 0 16,0 0 129-16,0 0-129 16,0 0 0-16,0 0 0 0,0 0 0 15,0 0-129 1,0 0-129-16,3 11 258 15,-3 7-258-15,0 0 0 16,0 5 129-16,0 1 0 0,0 4 0 16,0 1 129-16,0-1 0 15,3 0 0-15,0-5 0 16,0 1 0-16,5 6 0 15,-2-13-129-15,-6-17 129 16,18 15 0-16,-18-15 0 16,28 4 0-16,-28-4 129 15,29-4-129-15,-11-19 129 16,2 10 0-16,-1-1 0 15,2-2-129-15,-2 0 258 16,-2-2-258-16,3 0 129 16,-4-1-129-16,1 2 0 0,-4 0 0 15,-13 17 0-15,16-22 129 16,-16 22-129-16,0 0 129 15,0 0-129-15,0 0 0 16,0 0 0-16,0 0 129 16,0 0-258-16,14 18 129 15,-11-1 0-15,2 4 0 16,1 0-129-16,3 2 129 15,5 1 0-15,-2-3 0 16,5 8 0-16,0-13 0 16,2 9 0-16,4-17 0 15,-3-5 0-15,6-3 129 16,-3 0 0-16,4-10 0 0,1-21 0 15,-2 7 0-15,2-19 0 16,-1 6 0-16,-4-9 129 16,2-8-258-16,-5-6 0 15,-3-9 0-15,-2-4 129 16,-4-5-129-16,-4-1 0 15,0 0 129-15,-3-5 0 16,-4 11 0-16,0-2-129 16,0 12 258-16,0 1-258 15,0 11 258-15,-4 2-258 16,0 7 129-16,1 7 0 15,0 6-129-15,-1 7 258 16,4 7-258-16,0 15 129 0,-6-17 129 16,6 17-129-16,0 0-129 15,-7 14 0 1,3 5 129-16,2 9-129 15,1 1 0-15,-1 9 0 0,2 5-129 16,0 7 129-16,0 6-129 16,0 4 129-16,3 5 0 15,0 7 0-15,5 3-258 16,-2 4 258-16,0 0 0 15,2-3 0-15,1-1 258 16,2-8-258-16,1-1 0 16,2-12 0-16,0-7 0 15,3-5-258-15,0-3 258 16,1 2 0-16,2-16-129 15,-5 7 129-15,4-13 0 16,-4 1 0-16,3-7-129 16,-1 6 129-16,-17-19-258 0,33 11 129 15,-33-11-387-15,33 12-516 16,-33-12-774-16,30-14-2967 15,-14 10-258-15,-9-21 646 16</inkml:trace>
  <inkml:trace contextRef="#ctx0" brushRef="#br1" timeOffset="8.57053E9">14397 9570 4257 0,'29'0'4386'0,"-18"-24"-2322"16,13 24-516-16,-13-16 0 15,20 16-258 1,-13-13-258-16,16 13 0 15,-11-8-258-15,12 8-129 0,-6 0-258 16,6 0-129-16,-1 0-258 16,-2 1-129-16,2 6-258 15,-5-7-387-15,11 11-1032 16,-17-11-2193-16,3 0-1161 15,2 0-129-15</inkml:trace>
  <inkml:trace contextRef="#ctx0" brushRef="#br1" timeOffset="8.57053E9">15793 9382 2709 0,'0'0'2580'0,"0"0"-645"16,0 0-258-16,0 0-387 16,-14 5-129-16,14 15-129 15,0-20 0-15,0 45-387 16,-3-24 0-16,3 16-129 15,0-2 0-15,5 11-129 16,-4 2 129-16,9 2-387 16,-6 12 129-16,4 6 0 0,4-4-129 15,-1 4 0-15,1-3 0 16,0 3-129-16,4-10 0 15,-1 2 0 1,2-16 0-16,3 1 0 0,-6-13 129 16,4-3-129-16,1-7 0 15,1-3 129-15,-2-10-129 16,2-2 129-16,-3-7 0 15,3 0 129-15,0-10-129 16,3-3 0-16,-6-7 0 16,3-1-129-16,-2-3 129 15,0-1-129-15,-1-3 129 16,-1-1-129-16,1 0 0 0,-4-4-129 15,4 4 258 1,-3-12-129-16,0 0 0 16,0-2 0-16,-2 4 0 15,2-8 0-15,-4 3 129 0,0-3-129 16,-4 2 0-16,1 2 0 15,-5-3 0-15,0-2 129 16,1 3-129-16,-3 0 258 16,0-2-387-16,-3-2 258 15,-2-2-129-15,-4 4 129 16,3-1-129-16,-1 5 0 15,-2 5 0-15,3 2-129 16,-2 6 129-16,4 6-129 16,2 9 0-16,-2-3 0 15,4 18-129-15,-3-21-258 16,3 21-258-16,0 0-387 0,0 0-1161 15,0 0-2709-15,0 15 0 16</inkml:trace>
  <inkml:trace contextRef="#ctx0" brushRef="#br1" timeOffset="8.57053E9">16867 9028 2193 0,'-10'0'3870'16,"10"0"-1806"-16,-13 36-258 16,1-15-516-16,7 22-129 0,-10-6-129 15,11 24 129-15,-9-5-129 16,12 19-129-16,-12-8-129 15,13 14-258-15,-7-2-129 16,7 6 129-16,0-6-258 16,1 0 0-16,2-10-129 15,5-3 129-15,0-9 0 16,4-4-129-16,-3-5 0 15,7-4 129-15,-6-10-258 16,4-1 129-16,1-4-129 16,-1-4 0-16,-1-3-129 15,2-1 0-15,-1-4-129 16,-14-17-258-16,35 18-387 0,-35-18-774 15,32 0-1290-15,-16-14-2064 16,-1-7-387-16</inkml:trace>
  <inkml:trace contextRef="#ctx0" brushRef="#br1" timeOffset="8.57053E9">17234 9514 129 0,'0'0'4128'15,"-9"-18"258"-15,9 18-2580 0,-5-29-258 16,5 29-645-16,3-36-258 16,-3 36 129-16,20-38-258 15,-4 25 258-15,-7-11-258 16,8 11 0-16,-8-5 0 15,-9 18-258-15,23-18 0 16,-23 18 0-16,17-4-129 16,-17 4 258-16,0 0-387 15,23 18 129-15,-17 0-129 16,0 5-129-16,0 6 129 15,-3 4 0-15,4 6-258 16,-7 3 129-16,1 6 129 16,-1 2-129-16,0 9 0 0,-8-5 258 15,-1 1-129-15,-2-1 0 16,1-4 0-16,-3-6 0 15,1-5 0-15,-2-4-129 16,4-12 129-16,-1-3-129 16,11-20 0-16,0 0 129 15,-20 16-129-15,20-16 129 16,0 0 0-16,-8-17 0 15,8 17 0-15,0-24 0 16,0 24 129-16,3-20 0 16,-3 20 0-16,16-11 0 15,-16 11 129-15,21-4 129 0,-21 4-258 16,29 0 129-16,-10 0 0 15,1 10 0-15,0-5-129 16,6 5 0-16,-3-2 129 16,4 2-129-16,-2-1 0 15,3 0-129-15,-4 0 129 16,4-2-129-16,-1-1 0 15,-2-3 0-15,1 5 0 16,-5-8-129-16,7 3-258 16,-10-3-258-16,7 4-645 15,-17-22-903-15,13 6-2580 16,-7-6-516-16,-6-6-129 15</inkml:trace>
  <inkml:trace contextRef="#ctx0" brushRef="#br1" timeOffset="8.57053E9">17742 8931 258 0,'25'-8'4902'0,"4"8"129"15,-15 12-1806 1,-14-12-1419-16,47 24-129 0,-24-9-645 16,20 21 0-16,-6 0-387 15,11 21-129-15,-13-2-129 16,8 20-258-16,-8 0 0 15,-6 9-129-15,-6-3 129 16,-7 6-258-16,-12 5 129 16,-4-3 0-16,0-3-129 15,-14-6 0-15,-4 4-387 16,-10-21-387-16,13 17-1161 0,-17-19-2967 15,4-11-129 1,1 0-258-16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28T22:22:42.203"/>
    </inkml:context>
    <inkml:brush xml:id="br0">
      <inkml:brushProperty name="width" value="0.10583" units="cm"/>
      <inkml:brushProperty name="height" value="0.10583" units="cm"/>
      <inkml:brushProperty name="color" value="#ED1C24"/>
      <inkml:brushProperty name="fitToCurve" value="1"/>
    </inkml:brush>
  </inkml:definitions>
  <inkml:trace contextRef="#ctx0" brushRef="#br0">1362-658 1 0,'0'0'4385'0,"0"-20"388"16,0 20-1677-16,14-8-1032 15,-14-11-258-15,12 19-258 16,-12-13 0-16,19 13-387 15,-19 0-129-15,29-10-258 16,-29 10-258-16,37-10-129 16,-19 5 0-16,4 5-258 15,-4 6 0-15,2 5 0 16,-5 5 0-16,1 6-129 15,-6 6 0-15,-2 3 129 0,-5 1-129 16,-3 8 0-16,0 7 0 16,-11 3 0-16,-5 5 0 15,-4 2 0-15,-3-6 0 16,0 5 0-16,-3-5-129 15,-2-9 129-15,5-6-129 16,3-9 129-16,3-8-129 16,17-19 129-16,-25 19-129 15,25-19 258-15,0 0-129 16,0 0 129-16,-3-19-129 15,3 19 129-15,7-28-129 16,-7 28 129-16,20-26 0 16,-20 26-129-16,26-22 129 0,-26 22 129 15,26-12-129-15,-26 12 129 16,29 0 0-16,-11 0-129 15,2 2 129-15,3 5-129 16,-3 1 0-16,3 0 0 16,0 1 0-16,0-1-129 15,-1 1 0-15,-2-3 0 16,0 0-258-16,-20-6 0 15,38 15-387-15,-38-15-774 16,38 4-2322-16,-38-4-1677 16,33 0 0-16,-17-2-645 15</inkml:trace>
  <inkml:trace contextRef="#ctx0" brushRef="#br0" timeOffset="471.027">2601-428 2193 0,'-16'55'4644'16,"-10"-17"258"-16,2 4-2193 0,-2 25-1290 15,-22-6 0-15,11 34-129 16,-23-9-258-16,7 30 0 16,-15-10-258-16,1 22-129 15,-13-1-129-15,0 8 0 16,-11-3-129-16,7 5-129 15,-3-8 0-15,4-3 0 16,3-8-129-16,11-11 129 16,6-9-129-16,14-9-129 15,4-15 0-15,13-9 0 16,9-12-129-16,3-9-258 15,9-8-129-15,-2-14-258 16,13 8-774-16,0-30-1161 0,0 0-2709 16,0 0 129-16,0 0-516 15</inkml:trace>
  <inkml:trace contextRef="#ctx0" brushRef="#br0">1189 73 1548 0,'0'-9'4773'0,"0"9"387"15,0 0-2064-15,0 0-645 16,0 0-645-16,-19-18-387 15,19 18-258-15,-18-9-129 16,18 9-258-16,-31-9-258 16,31 9 0-16,-38-14 0 15,17 10-258-15,-10-1-129 16,0 4 129-16,-6-4-129 15,2 5 0-15,-6 0-129 16,-7 4 129-16,-4 3-129 16,-7 7 0-16,-2 4 0 15,-6 6 0-15,-2 9 0 16,-2 7 129-16,0 3-129 0,7 7 0 15,-1 9 0-15,9 2 129 16,5 0-129-16,8 0 129 16,8-5 0-16,7-1-129 15,7-1 129-15,5-4 0 16,9-2-129-16,4-4 129 15,3 3-129-15,3-4 0 16,7 1-129-16,4-4 129 16,0 0 0-16,6 1 0 15,4-7 0-15,4-9 0 16,3-4 0-16,4 1 129 15,7-11-129-15,5-3 0 16,4-8 129-16,4 0-129 0,3-6 0 16,2-3 0-16,3 0 129 15,-2-4-129 1,-4 0 0-16,0 1 0 15,-3-4 0-15,-5 2 0 0,-3 1 0 16,-5 1 0-16,-4-1 0 16,-5-1-129-16,-4 1 129 15,-7 1-129-15,-2 4 0 16,-19 8-129-16,18-14-129 15,-18 14-516-15,0 0-1161 16,0 0-3096-16,-15-18-258 16,-2 11-516-16,-1-4 258 15</inkml:trace>
  <inkml:trace contextRef="#ctx0" brushRef="#br0">448 161 2322 0,'0'-19'3999'0,"0"19"-516"16,0 0-774-16,0 0-129 15,0 0-516-15,0 0-258 16,17 22-516-16,-17-22-387 15,3 39 0-15,-3-11-387 16,4 16-129-16,-4 4-129 16,3 9 129-16,-3 1-258 15,0 5 0-15,0 0 0 16,0 1 0-16,0-2 0 15,-3 3-129-15,-1-10 129 0,-3 2-129 16,-2-2 0-16,3-2 258 16,-2-9-258-16,2-2 129 15,0-12-129 1,0-1 129-16,1-7-258 0,5-22 0 15,-7 28-258-15,7-28 258 16,0 0-258-16,0 0-387 16,-2 18-774-16,2-18-2838 15,-9-18-645-15,9-1-516 16,3-12 129-16</inkml:trace>
  <inkml:trace contextRef="#ctx0" brushRef="#br0" timeOffset="923.0528">2384 481 3354 0,'0'0'5676'0,"3"18"-387"15,-3 7-258-15,0 19-3612 16,-12-5-516-16,8 23 0 16,-10 2-258-16,11 26-129 15,-11 2-129-15,5 16-129 16,-5 11 129-16,2 9-258 15,-5-2-129-15,3-1 0 0,-1-7 0 16,1-8 0 0,1-12-129-16,0-16-258 15,3 0 0-15,-2-35-129 16,12 9-516-16,-15-41-387 0,15 17-258 15,-14-38-1032-15,14 6-2064 16,0-36-774-16,0-15 258 16</inkml:trace>
  <inkml:trace contextRef="#ctx0" brushRef="#br0" timeOffset="1746.0999">2461 292 1548 0,'3'-29'4773'0,"-3"29"0"15,-14-15-2580-15,14 15-387 16,0 0-129-16,-6 23 0 15,6-23-387-15,-9 18-258 16,9-18-258-16,-6 22-129 16,6-22-258-16,0 0 0 15,0 18-129-15,0-18 0 16,0 0 129-16,18 13-129 15,-18-13 0-15,29 1 129 16,-10-1-129-16,5 0 0 16,6-1-129-16,6-5 129 0,0-5-258 15,2 3 129-15,2-3 0 16,0 4-129-16,-2 0 0 15,-2 3 0-15,-4-2 0 16,-5 6 129-16,-2 0-129 16,-2 4 0-16,-5 1 0 15,-18-5 0-15,28 13 0 16,-28-13 0-16,21 13 0 15,-21-13 0-15,14 19 0 16,-14-19 0-16,13 21 0 16,-7-4 0-16,-6-17 0 15,7 21 129-15,-7-21-258 16,6 23 129-16,-6-23 0 0,0 0 0 15,8 20 0-15,-8-20 0 16,0 0 0 0,0 0 0-16,0 0 0 15,0 0 0-15,17 16 0 0,-17-16 0 16,0 0 0-16,0 0 129 15,0 0-129-15,18 1 0 16,-18-1 0-16,0 0 0 16,0 0 0-16,0 0 0 15,7 15 129-15,-7-15-129 16,3 18 0-16,-3-18 129 15,3 35-258-15,-3-15 129 16,0 8 0-16,0 8 0 16,0 3 0-16,0 2 0 15,0 3 0-15,-6-2 0 16,-1-3 0-16,0 2 0 15,-1-6 0-15,-1-8 0 0,4-1-129 16,-4-8-129-16,4 3-129 16,5-21-387-16,-4 35-1677 15,4-35-2709-15,0 0-516 16,-9-11-258-16,6-16 388 15</inkml:trace>
  <inkml:trace contextRef="#ctx0" brushRef="#br0" timeOffset="2583.1477">6643-40 4257 0,'31'43'5289'16,"-22"-16"-258"-16,-8 8-258 15,-1 8-3612-15,0 19-645 16,0 10-129-16,0 17-129 15,-1 5 258-15,-4 20-129 16,-6-3 0-16,8 5 0 16,-12-11-129-16,4-1 0 15,-1-20 0-15,1-1-258 0,1-19 129 16,0-10-258-16,3-8 129 15,-4-10-258-15,6-2-129 16,5-34-129-16,-9 32-516 16,-3-41-516-16,12 9-1419 15,0-32-2193-15,-5-11-129 16,5-11-129-16</inkml:trace>
  <inkml:trace contextRef="#ctx0" brushRef="#br0" timeOffset="3106.1777">6548-33 4386 0,'23'-4'5160'0,"-8"4"-129"0,-15 0-129 15,17-14-3999-15,6 14-258 16,-5-14 0-16,13 13 258 16,-3-10-258-16,15 7-129 15,-5-9-129-15,11 4 129 16,-3-7-258-16,11 4-129 15,-3-9 0-15,5 3 0 16,0 0 0-16,0-1 0 16,-2 1-129-16,-5 2 0 15,-8 3 129-15,-4 5-129 16,-9 4 0-16,-5 1 0 15,-9 3 129-15,-17 0-129 16,15 7 129-16,-15-7-129 0,0 25 0 16,0-7 0-16,-1 4 0 15,-7 5 0-15,3 6 129 16,-2 7-129-16,-3 5 0 15,1 3 0-15,0 5 129 16,-2 2-258-16,2 1 129 16,0-5 0-16,-2-1 0 15,2 0-129-15,3-6 258 16,-2-6-258-16,0-8 129 15,4 1-129-15,2-11-129 16,2-20 0-16,-3 25-258 16,3-25-516-16,0 0-1290 15,0 0-2580-15,0-19-645 0,6-5-387 16</inkml:trace>
  <inkml:trace contextRef="#ctx0" brushRef="#br0" timeOffset="4398.2516">9995-80 1806 0,'-25'-4'4644'16,"25"4"0"-16,-26 10-2193 15,0-10-1161-15,26 0 0 16,-41-2-258-16,22 2-129 15,-13-1-129-15,6 1-258 16,-14-8 0-16,6 8-129 16,-13-3 0-1,4 3 0-15,-14 0-129 0,3 0-129 16,-5 3 129-16,-4 8 129 15,-3-2-258-15,1 9 0 16,-2-2 129-16,4 6-129 16,-3-1 0-16,1 4-129 0,1 3 0 15,2 4-129-15,3 0 258 16,2 4-258-16,3-2 129 15,2-1 0-15,4 2 0 16,7 2 0-16,1-5 0 16,6 6 129-16,4-7-129 15,0 7 0-15,3-1 129 16,7-2-129-16,5-3 129 15,-1 3 0-15,7-2-129 16,4-1 129-16,1 3-129 16,2 1 129-16,2-3-129 15,0 7 129-15,0-3-129 16,0 1 129-16,3-3-129 0,5-3 129 15,0-3-129-15,4-3 129 16,0-6-129-16,8-2 129 16,0-3 0-1,6 2-129-15,-3-5 0 0,8 6 129 16,3-7 129-16,1 4-129 15,5-5-129-15,1-1 129 16,5-3 0-16,-1 0-129 16,5-1 129-16,1-5-129 15,-2 0 0-15,-1 0 0 16,-2-1 0-16,-3-3 0 15,0-2 0-15,-2-1 0 16,-2-5 0-16,-3 6 0 0,-2-1 0 16,1-1 0-1,-1-1 0-15,0 3 0 16,-3-1 0-16,2 3 0 15,1 1 0-15,2-1 129 0,-3 3 0 16,1-3-129-16,1 4 129 16,-1 0-129-16,1 0 0 15,-2-2 0-15,-1-1 129 16,0 3-129-16,-3-5-129 15,0 5 258-15,-1-4-129 16,1 1 129-16,-6 0-129 16,3 2 0-16,-4 1 0 15,-4 0 0-15,-2 0 0 16,-16 0 0-16,27 0 0 15,-27 0 0-15,17 5 0 16,-17-5 0-16,0 0 0 16,17 3-129-16,-17-3 129 0,0 0-129 15,17 6-129-15,-17-6 0 16,0 0-387-16,7-10-516 15,-7 10-2967-15,11-28-1161 16,-11 6-258-16,0-7-387 16</inkml:trace>
  <inkml:trace contextRef="#ctx0" brushRef="#br0" timeOffset="5407.3093">11293-234 3999 0,'14'33'5031'15,"-6"-2"-129"-15,7 4-2967 16,-15-16-645-16,8 21-387 16,-8-9 0-16,9 17-516 15,-6-2 0-15,2 15-387 16,-5-1 129-16,3 9-129 15,-3-2 129-15,4 7-129 16,-1 0 258-16,4-5-129 0,-1-6 129 16,6-2-129-16,-4-7 129 15,7-5-129-15,0-1-129 16,2-11 129-16,2-1-129 15,-1-6 0-15,-4-5 0 16,3-4 0-16,-17-21-129 16,30 22 129-16,-30-22 0 15,23 4 0-15,-23-4 0 16,25-7 0-16,-25 7 0 15,25-25 129-15,-13 7-129 16,3-1 129-16,-1-4 0 16,3-5-129-16,-2-1 129 15,5-1 129-15,-1-2-129 0,2 0-129 16,-1 1 129-16,3-3-129 15,-3 2 129-15,0 0 0 16,-3-5-129-16,0-1 129 16,-3-5 0-16,-1 0-129 15,-3-11 258-15,-3 2-258 16,1-7 129-16,0 5-129 15,-5-2 0-15,1 1 129 16,-4 5-129-16,0 0 129 16,0 3-129-16,0 3 129 15,-6 2-258-15,-5 0 258 16,1 6-129-16,-3 1 0 15,0 3 0-15,-1 2-129 0,-2 3 129 16,4 4 0-16,0 5-129 16,1 0 129-1,11 18-129-15,-18-18-129 16,18 18-129-16,0 0-516 0,-8 18-1161 15,-1 5-2838-15,7 1-387 16,2 4-387-16</inkml:trace>
  <inkml:trace contextRef="#ctx0" brushRef="#br0" timeOffset="5947.3402">12567-395 2967 0,'0'18'5031'16,"-11"16"-129"-16,8-2-2580 15,-17-12-774-15,16 30-387 0,-16-7 0 16,7 21-258-16,-14 0 0 15,8 18-387-15,-8-2 258 16,8 10-516-16,-5-1 129 16,12-3-129-16,-1-3-129 15,9-5 0-15,4-6 0 16,1 0 0-16,11-10-129 15,4-1 129-15,4-11 0 16,-2-1-129-16,2-11 0 16,-1-8 0-16,-1-6-129 15,-18-24-258-15,31 15-387 16,-27-30-774-16,22 7-2064 0,-16-23-1677 15,0-1-129-15,-4-6-258 16</inkml:trace>
  <inkml:trace contextRef="#ctx0" brushRef="#br0" timeOffset="6743.3857">12849 78 3870 0,'30'-54'5031'0,"-12"26"-129"16,-7-8-2838-16,21 21-516 15,-18-11-258-15,20 15-258 0,-15-6-387 16,9 16 0-16,-5-9-129 16,2 10 0-16,-4-3-387 15,4 3 129-15,-8 0-129 16,1 7 0-16,-18-7 0 15,28 31-129-15,-19-5 129 16,2 6-129-16,-11 5 129 16,0 9-258-16,-7 8 258 15,0 3-258-15,-9 5 129 16,0 7 0-16,-4 0 0 15,-5 2-129-15,4-4 129 16,-4-5 0-16,2-8 0 16,0-6 0-16,-2-10-129 0,2-12 0 15,0-8 129-15,-1-9-129 16,2-7 0-16,2-2 129 15,0-7-129-15,5-11 129 16,1-2 0-16,4 0 0 16,6-5 0-16,3 3 129 15,1-2-129-15,3 2 129 16,6 1-129-16,-9 21 129 15,23-29 0-15,-23 29 0 16,26-14 0-16,-26 14 0 16,23 0 0-16,-23 0 0 15,26 20-129-15,-26-20 129 16,30 25-129-16,-14-13 129 0,1 3-129 15,3 1 129-15,2-4-129 16,2 1 0-16,1-1 0 16,1-1 129-1,-1 6-129-15,4-3 0 0,-2-4 129 16,2-2-129-16,-4 0 0 15,-2 3 0-15,0-6-129 16,-6 1 129-16,3-3-129 16,-20-3-129-16,27 8 0 15,-27-8-129-15,27 1 0 16,-27-1-387-16,30-1-258 15,-21-21-516-15,18 22-1677 16,-11-20-1806-16,3 1-258 0,-1-4 0 16</inkml:trace>
  <inkml:trace contextRef="#ctx0" brushRef="#br0" timeOffset="7238.414">13597-355 258 0,'23'-11'4902'0,"-8"11"129"16,-9 18-516-16,-6-18-2709 15,23 39-645-15,-14-16 129 16,16 22-387-16,-5-7 0 16,15 14-387-16,-2 2-129 15,3 9 0-15,-2 0-129 16,4 6-129-16,-4 1 0 15,2 4 0-15,-15 1 0 16,-3 0 0-16,-16-4-129 16,-2 2 129-16,-2-5-129 15,-22-1 129-15,-7-1-258 0,-9-4 129 16,-3 1-258-16,-9-2 129 15,3 0-129-15,-8-9-129 16,10 3-258-16,-9-19-516 16,23 12-1935-16,-9-21-1806 15,-1-4-516-15,10-9 0 16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31T01:19:45.759"/>
    </inkml:context>
    <inkml:brush xml:id="br0">
      <inkml:brushProperty name="width" value="0.10583" units="cm"/>
      <inkml:brushProperty name="height" value="0.10583" units="cm"/>
      <inkml:brushProperty name="color" value="#3165BB"/>
      <inkml:brushProperty name="fitToCurve" value="1"/>
    </inkml:brush>
  </inkml:definitions>
  <inkml:trace contextRef="#ctx0" brushRef="#br0">-2 0 2709,'0'0'4515,"0"0"-516,0 0-903,0 0-903,0 0-774,0 0 129,2 11-387,-2-11-258,0 0 129,2 29-516,10-5 0,-12-24-129,9 53-129,-5-24-129,1 5 258,-1 3-387,3 4 129,-5-1-129,3-3 0,4 1 0,-5-7 0,1 5-129,1-4 129,-1-3 0,2-2-129,-7-27 129,4 39-258,-4-39 258,0 28 0,0-28 0,0 0-129,0 0 129,0 0 0,0 0 0,5-27-129,-5 27 129,6-43 0,1 16 0,0-4 0,2-1 0,1-5 0,2 0 0,1 7 0,-4-5 0,5 7 0,-1-3 0,-2 3 0,-11 28 0,27-45 0,-27 45-129,32-45 129,-32 45 0,36-36 0,-36 36 0,41-24 0,-41 24 0,33-5 0,-33 5 0,26 0-129,-26 0 129,0 0 0,32 19-129,-32-19 129,0 0 0,34 10 0,-34-10 0,29 2-129,-29-2 129,32 4 0,-32-4 0,24 6 0,-24-6 0,0 0 0,34 22 0,-34-22 0,0 0 0,29 29-129,-29-29 129,0 0 0,29 23 0,-29-23 0,0 0 0,29 15 0,-29-15 0,0 0 129,20 25-129,-20-25 0,9 37 0,-7-14 0,-2 7 0,0 2 0,0 0 0,0 1 0,0-4 0,0 3 0,0-11 0,0 5 129,0-26-129,-2 43 0,2-43 0,0 36 0,0-36 0,0 34-129,0-34-129,0 24-258,5-2-1032,-5-22-2322,0 0-774,0 0-387,0 0-129</inkml:trace>
  <inkml:trace contextRef="#ctx0" brushRef="#br0" timeOffset="1020.0584">1091 613 1677,'0'0'4644,"0"-25"0,0 25-516,0 0-1677,0 0-516,-16-20-516,16 20-129,0 0-387,0 0-258,0 0-129,0 0 0,0 0-129,0 0-258,0 15 0,0-15 0,0 21 0,0-21-129,0 33 129,0-33 0,0 43-129,0-14 129,0-4-129,0 8 129,-4-3-129,-5 3 0,4-4 0,-2-1-129,3-3 258,4-25-258,-9 36 129,9-36 0,-5 28 0,5-28 0,0 0 0,0 25 0,0-25 0,0 0 0,0 0 0,0 0 0,0 0 0,0 0 0,0 0 0,0 0-129,0 0 129,16 0 0,-16 0 0,0 0 0,27 0 0,-27 0 0,39 0 129,-17 0-129,6-4 0,4 4 0,4-2 129,0-1-129,2-3 0,-4 4 0,0 0 129,2 1-129,-8 1 0,1 0 0,-29 0 0,43 1 129,-43-1-129,23 13 0,-23-13-129,0 0 129,0 0 0,2 24 0,-2-24 0,0 0-129,0 0 129,0 0-129,0 0-129,-18 8-129,18-8-1032,0 0-2580,0 0-903,0 0-258,-22 2-645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31T01:01:28.258"/>
    </inkml:context>
    <inkml:brush xml:id="br0">
      <inkml:brushProperty name="width" value="0.10583" units="cm"/>
      <inkml:brushProperty name="height" value="0.10583" units="cm"/>
      <inkml:brushProperty name="color" value="#92D050"/>
      <inkml:brushProperty name="fitToCurve" value="1"/>
    </inkml:brush>
    <inkml:brush xml:id="br1">
      <inkml:brushProperty name="width" value="0.10583" units="cm"/>
      <inkml:brushProperty name="height" value="0.10583" units="cm"/>
      <inkml:brushProperty name="color" value="#ED1C24"/>
      <inkml:brushProperty name="fitToCurve" value="1"/>
    </inkml:brush>
    <inkml:brush xml:id="br2">
      <inkml:brushProperty name="width" value="0.10583" units="cm"/>
      <inkml:brushProperty name="height" value="0.10583" units="cm"/>
      <inkml:brushProperty name="color" value="#3165BB"/>
      <inkml:brushProperty name="fitToCurve" value="1"/>
    </inkml:brush>
  </inkml:definitions>
  <inkml:trace contextRef="#ctx0" brushRef="#br0">3095-3705 2451,'0'0'4257,"0"0"-516,-23 32-1032,23-32-516,0 0-258,-38 11-258,38-11-387,0 0-129,0 0-129,0 0-258,-16 26-129,16-26-129,0 0-129,0 0 0,0 0-258,0 0 0,0 0 0,16 5 0,-16-5 0,34 2-129,-10 1 129,1-2 0,4-1-129,1 0 0,8 0 129,-6 0-129,6-1 129,-2-9-129,4 1 0,1-1 0,-5 3 129,2 1-129,-4 1 0,-2 1-129,-3 0 129,-4 4 0,-25 0 0,34 0 0,-34 0 0,0 0-129,0 0 129,0 0-258,0 0-129,0 0-516,0 0-774,27 3-2322,-27-3-903,0 0-258,0 0-387</inkml:trace>
  <inkml:trace contextRef="#ctx0" brushRef="#br0" timeOffset="840.048">4119-4131 1161,'0'-43'4128,"4"2"129,-4 41-903,7-23-903,-12-7-645,5 30-258,-2-31-516,2 31-129,0-28-387,0 28 258,0-26-387,0 26 0,0 0-129,16-27 129,-16 27-129,0 0 0,0 0 0,0 0-129,0 0 0,0 0 129,0 0-258,0 0 129,7 27 0,-7 6-129,0 0 129,0 0-258,0 10 258,-3 0-129,-1 0 129,2 7-258,2-6 129,0-7 0,0 5 0,0 0 0,2 0 0,5 2 0,-1 2 0,-3-2 0,-1 1-129,-2 5 129,0-1 0,0-2-129,0 6 129,0-12 0,0 2-129,-2-5 129,-1-1-258,-1-4 258,2-3 0,-3 3 0,3-7-129,0 1 129,2-27 0,-9 39 0,9-39 0,-9 28-129,9-28 129,0 0-129,0 0-129,0 0-258,0 0-645,0 0-1290,0 0-2064,0 0-516,0 0-129,0 0 259</inkml:trace>
  <inkml:trace contextRef="#ctx0" brushRef="#br1" timeOffset="101745.8196">2636-6330 516,'0'0'3741,"0"0"516,0 0-645,0 0-1419,-27-14-645,27 14-258,0 0-387,0 0-129,0 0-129,0 0-129,0 0-129,-23 13 0,23-13-129,0 0 0,0 0 0,-13 28 129,13-28-258,0 0 0,0 26 0,0-26 0,0 26 0,0-26 0,7 21 0,-7-21-129,18 25 129,-18-25-129,22 33 0,-22-33 0,25 31 0,-25-31 129,27 28-258,-27-28 129,27 25 0,-27-25 129,25 16-129,-25-16 0,22 11 0,-22-11 0,25 1 0,-25-1 0,23 0-129,-23 0 129,27-4 0,-27 4 0,25-14 129,-25 14-129,23-15 0,-23 15 129,23-20-129,-23 20 0,25-12 129,-25 12-129,22-10 0,-22 10 0,0 0 0,29-11 0,-29 11 0,0 0 0,36-4-129,-36 4 129,30 0 0,-30 0 0,36 4 0,-36-4 0,38 6-129,-38-6 129,29 13 0,-29-13 0,30 10 0,-30-10 0,0 0 0,29 10 0,-29-10 0,0 0 0,27 14 0,-27-14 0,0 0 0,23 13 129,-23-13-129,0 0 0,0 0 0,27 34 0,-27-34 0,11 32 0,-11-32 0,7 29 0,-7-29 0,9 34 0,-9-34 0,2 35 129,-2-35-129,4 27 0,-4-27 129,3 27-129,-3-27 0,0 0 0,0 0 129,0 0-258,0 0 129,0 0 0,0 0 0,0 0 0,0 0 0,0 0 0,0-16-129,0 16 129,0-38 0,0 38-129,6-45 258,-3 23-258,-3 22 129,11-38 0,-11 38 0,9-33 0,-9 33 0,0 0 0,22-33 0,-22 33 0,0 0 0,27-20 0,-27 20 0,0 0 0,34-20 0,-34 20 0,25-8 0,-25 8 0,0 0 0,29-9 0,-29 9 0,0 0 0,30 0 0,-30 0 0,0 0 0,24 0 0,-24 0 129,25 0-129,-25 0 129,27 4-129,-27-4 129,27 9-129,-27-9 129,30 6-129,-30-6 0,24 12 129,-24-12 0,27 12 0,-27-12 0,27 13 0,-27-13 129,25 14-129,-25-14 0,29 7 0,-29-7 0,0 0-129,31 16 129,-31-16 0,23 9-129,-23-9 0,24 0 129,-24 0-129,25 0 129,-25 0-129,25 0 0,-25 0 129,27-9-129,-27 9 0,29-9 0,-29 9 0,30-12 0,-30 12 0,27-11 129,-27 11-129,27-14 0,-27 14 0,27-18 0,-27 18 0,22-20 129,-22 20-129,25-27 129,-25 27-129,13-25 129,-13 25-129,0 0 129,18-28-129,-18 28 0,0 0 0,0 0 0,25-26 0,-25 26 0,0 0 0,0 0 0,30-29 0,-30 29 0,0 0-129,20-25-387,-20 25-903,11-26-3096,-11 26-258,0 0-387,0-27-516</inkml:trace>
  <inkml:trace contextRef="#ctx0" brushRef="#br1" timeOffset="104465.9751">3410-5257 2967,'0'0'3483,"-5"-15"-516,5 15-1290,0 0-387,0 0-387,0 0-129,0 0-129,0 0 0,0 0-258,0 0 0,0 0 258,0 0-258,0 0 129,0 0-129,0 0 258,0 0-258,0 0 129,0 0-129,0 0-129,0 0 0,0 0 0,-2 19 0,2-19-129,0 28 0,0-28-129,0 39 0,0-12 129,0-3-129,0 3 0,0 3 0,0 2 0,0-2 0,0 4 0,2-3 0,1 4 0,-1-1 0,0-4 0,5 1-129,-7-9 0,2 3 129,-2-25-129,5 34 129,-5-34 0,0 0 0,9 31-129,-9-31 258,0 0-129,11 26 0,-11-26 0,0 0 0,2 33 0,-2-33 129,0 0-129,0 27 0,0-27 0,0 0 0,0 27 0,0-27 0,0 24 0,0-24 0,0 0 0,0 29 0,0-29 0,0 0 0,0 0 0,0 0 129,-2 23-129,2-23 0,0 0 129,0 0-129,0 0 0,0 0 0,0 0 0,0 0 129,0 0-129,0 0 0,0 0 129,0 0-129,0 0 0,0 0 258,0 0-258,0 0 0,0 0 0,0 0 0,0 0 129,0 0-129,0 0 0,0 0 0,-27-13 129,27 13-129,0 0 129,0 0 0,-23-29-129,23 29 129,0 0-129,-22-32 129,22 32-129,0 0 0,-29-29 129,29 29-129,0 0 0,-32-27 0,32 27 129,0 0-129,-34-33 258,34 33-129,-20-26 129,20 26-129,-18-22 129,18 22 0,-11-25-129,11 25 129,0 0-129,-14-28 0,14 28 0,0 0-129,0 0 0,0 0 129,0 0-129,0 0 0,0 0 0,0 0 0,0 0 0,0 0 0,0 0 129,0 0-258,0 0 129,0 0 129,0 0-258,14 18 129,-14-18 0,0 0 0,20 29 0,-20-29 0,18 27 0,-18-27 0,18 27 0,-18-27 0,18 31 0,-18-31 0,16 32 0,-16-32-129,16 26 129,-16-26 0,0 0 0,15 28 0,-15-28 0,0 0 0,0 0 0,23 30 0,-23-30 0,0 0 0,0 0 129,13 27-129,-13-27 0,0 0 0,0 0-129,0 0 129,0 0 0,0 0 0,0 0 0,0 0 0,0 0 0,0 0 0,0 0 0,0 0 0,0 0 0,0 0 0,0 0 0,23 0 129,-23 0-129,0 0 0,0 0 0,14-22 0,-14 22-129,9-25 129,-9 25 0,13-21 0,-13 21 0,14-32 0,-14 32 0,15-28 0,-15 28 129,18-25-129,-18 25 0,14-31 0,-14 31 129,0 0-129,13-28 0,-13 28 0,0 0 0,0 0 129,16-25-129,-16 25 0,0 0 129,0 0-129,20-21-129,-20 21 258,0 0-129,0 0 0,27-23-129,-27 23 129,0 0 0,0 0 0,25-13 0,-25 13 0,0 0 0,0 0 0,0 0 0,0 0 0,0 0 0,0 0 0,0 0 0,0 0 0,0 0 0,23-10 0,-23 10 0,0 0 0,0 0 0,0 0-129,0 0 129,0 0-129,0 0 0,27 9-774,-27-9-1161,0 0-2580,0 0-258,-14 30-129,14-30-516</inkml:trace>
  <inkml:trace contextRef="#ctx0" brushRef="#br2" timeOffset="1.09985E6">5797-439 3999,'-11'24'5031,"11"-24"-516,-11 27-129,9 2-2709,2-29-903,0 34-129,0-34-258,4 46-129,-2-18 258,7 9-129,-9-4 0,5 7 0,-5-4-129,0 12 0,0-11 0,0-1-129,-2-8-129,-1-1 0,3-2 0,0-25 0,0 31 0,0-31-129,0 0 129,0 0 0,18 0 0,-18 0 0,18-21 0,-18 21 0,30-52 0,-10 31 0,-2-11 129,5 4-129,1-8 0,6 6 0,-1-3 129,5 7-129,-3-3 0,5-4 0,-4 6 258,-1 5-258,-1 2 0,-3 5 129,-27 15-129,40-14 0,-40 14 0,25 0 0,-25 0 0,0 0 0,34 34 0,-27-8 129,2 0-129,-5 2 129,-2 2-129,1 12 129,-3-5-129,0 9 129,0-3-129,0-5 129,-3-3-129,1 6 0,0-12 0,0-7 0,2-22-129,-3 36 129,3-36-129,0 0-129,0 0-516,0 0-645,0 0-2580,18 0-903,-18 0-258,27-16-258</inkml:trace>
  <inkml:trace contextRef="#ctx0" brushRef="#br2" timeOffset="1.10094E6">6812-20 3225,'-2'36'4902,"-9"-9"-258,2 5-258,9 15-2451,-14-18-903,14 21-258,-6-8-129,6 6-129,-3-1-258,3 5 129,0-14-129,0 5 0,0-5 0,0-3-129,0-9 0,0 1-129,0-27 129,0 25-258,0-25 129,0 0-129,0 0-258,0 0-129,0 0-258,0-13-387,0 13 0,0-26-516,0 26 0,0-31 129,0 31 129,0-35 387,0 35 516,0-31 774,-4 5 516,4 26 645,-11-42 129,11 42 129,-7-53 129,7 53-387,0-61-129,4 37-258,-4-15-387,14 9-129,-3-6 0,7 5-258,-2 1 0,9 1 0,-3-2 0,5 1-129,3 6 0,1 4 129,-2-2-129,3 8-129,-5-2 129,2 14 0,-29 2-129,43 0 0,-43 0 129,25 0-129,-25 0 0,4 32 0,-4-7 0,0-25-129,-4 45 129,-7-12 0,-3 2 0,1-3 0,-3 1 0,0-4-129,0-2 129,-2-3 0,18-24 0,-36 36-129,36-36 129,-31 23 0,31-23 0,-30 6-129,30-6 129,0 0 0,-27 2 0,27-2 129,0 0-129,0 0-129,0 0 258,0 0-129,0 0 0,0 0 129,0 0-129,3 30 0,-3-30 129,27 27 0,-27-27 0,36 35-129,-36-35 129,47 41-129,-20-18 129,2-1 0,1 1-129,-6 0 129,3-1-129,-2-3 0,-25-19 129,41 34-258,-41-34 258,22 30-129,-22-30 0,0 0-129,14 32 129,-14-32 0,0 0-258,0 0 129,0 0-129,0 0-387,0 0-1290,0 0-2838,0 0-516,0 0-258,0 0-258</inkml:trace>
  <inkml:trace contextRef="#ctx0" brushRef="#br2" timeOffset="43431.4842">11785 1623 4257,'0'-53'5160,"0"53"-258,0-55-1419,0 55-1419,6-36-645,-6 36-258,0 0-387,27-26-129,-27 26-129,0 0 129,0 0-387,0 0 129,14 27-258,-14 6 129,0 7-129,-2 14-129,-10 9 0,1 9 129,-5 3-129,3 2 0,-3-6 0,3 5 0,4-5 0,-5-9-129,5-7 129,2-4-129,1-11 129,-1-3 0,5-4-129,-3-6 129,5-27-129,-4 41 129,4-41 0,-5 33-129,5-33 129,-2 27 0,2-27 0,0 0-129,-7 25 129,7-25 0,0 0 0,0 0 0,0 0 0,0 0 0,18 10-129,-18-10 258,34 0-129,-34 0 0,47 0 0,-18-2 0,3-5 0,8 0 0,3-2 129,4 3-129,3-4 0,6 4 129,-3-5-129,-3 3 0,-3 2 0,-7 0 0,-8 5 0,-7-2 0,-25 3 0,0 0 0,22 0-129,-22 0 0,0 0-129,0 0-258,0 0-387,-22-34-645,22 34-2064,0 0-1548,0-39-129,-9 12-387</inkml:trace>
  <inkml:trace contextRef="#ctx0" brushRef="#br2" timeOffset="44284.5328">11731 1428 1032,'0'0'4773,"0"0"387,0 0-516,0-23-2193,29 23-516,-29 0-516,56-6-258,-24-7-387,15 7-129,-2-6 0,11 6-129,-4-4-129,1 6-129,-4-2-129,1 0 0,-5 2 0,-5 4-129,-6 0-129,-7 0 0,-2 0-129,-25 0-387,45 11-903,-45-11-3225,0 0-516,0 0 0,29 22-516</inkml:trace>
  <inkml:trace contextRef="#ctx0" brushRef="#br2" timeOffset="43883.51">11803 1998 3225,'0'0'5031,"0"0"-129,13-2-1032,-8-22-1677,33 24-645,-38 0-258,58-8-387,-26-5-258,17 13-129,-4-8 0,7 4-258,-3-3 0,5 6 0,-7-8-129,0 4 0,-6-1-129,-10 3 0,-6 1 129,-25 2-258,34 0 129,-34 0 0,0 0 0,0 0-129,0 0 129,0 0-258,0 0-129,0 0-387,0 0-387,-16-10-1032,16 10-2580,0 0-387,-36-24-387,9 6 259</inkml:trace>
  <inkml:trace contextRef="#ctx0" brushRef="#br2" timeOffset="45339.5928">13316 2258 4257,'18'-36'4902,"-15"9"-1032,-3 27-903,11-37-774,-11 37-516,9-33-516,-9 33 0,0-24-387,0 24-258,0 0-129,-16-32 0,16 32 0,-40-15-258,13 12 0,-3 3 0,-1 0 0,-3 3-129,-4 11 129,8 4 0,-1 1-129,6 1 0,25-20 129,-36 43-129,36-43 129,-12 43-129,12-43 0,0 44 0,0-44 0,19 46-129,1-20 129,-2-5-129,2 6 129,5-1 0,-5 1 0,7 3 0,-2-4 129,5 8-129,-8 1 0,1 0 0,-5-5 0,-3 3-129,-3-4 129,-6 1 0,-6-7 0,0-23-129,-13 42 129,13-42 129,-36 42-129,36-42 0,-47 37 0,20-25 129,2 2-258,2-10 129,-2 1-129,-2-5 129,27 0 0,-42-20-129,42 20 0,-35-38 129,21 14 0,3-5 0,9-6 0,2 2 0,0-3 0,13 0 258,5-4-258,6 5 129,3-6 0,2 6 0,3 1 0,6 3 0,0-1-129,-2-4 129,3 2-129,-6 4 0,3-2 0,-6 2 129,-8-2-129,-22 32 0,30-42 0,-30 42 0,9-25 129,-9 25-129,0-24 0,0 24-129,0 0 129,0-41-129,0 41 0,0-47-258,0 47-129,11-68-1032,14 41-3225,-25-11-516,9 13 0,-9-3-387</inkml:trace>
  <inkml:trace contextRef="#ctx0" brushRef="#br2" timeOffset="39083.2348">5696 2168 2709,'16'-24'4644,"-16"24"0,11-43-1548,-11 43-774,0 0-516,0 0-516,0 0-129,0 0-129,0 0-258,0 0-258,-29 16 129,6 16-387,-8 3 0,0 10-258,-9 6 129,-3 1-258,0 7 129,1-2-129,3 3 129,1-7-258,4 0-129,1-14 0,10 4-129,-6-27-645,29 23-903,-29-35-1677,29-4-1419,0 0-129,0 0 129</inkml:trace>
  <inkml:trace contextRef="#ctx0" brushRef="#br2" timeOffset="39419.2546">5245 2233 4773,'18'-31'5031,"-18"31"0,13-34-1806,14 42-774,-27-8-645,0 0-516,25 15-258,4 1-387,-29-16-258,48 34-129,-19-17 0,5 9-129,2-9 129,0 10-258,2-1 129,0 4-258,-1-4 129,-1 7 0,0 4-258,-6-9 0,1 12-387,-31-40-1032,45 59-2580,-45-59-774,18 48-387,-18-48-258</inkml:trace>
  <inkml:trace contextRef="#ctx0" brushRef="#br2" timeOffset="42559.4343">10906 1839 129,'0'-31'2580,"0"31"-387,0 0 129,25-10-129,-25 10 129,0 0-129,-16-29-258,16 29-129,-25-11-258,25 11-516,-38 0-258,38 0-387,-47-4-129,20 4 129,-7-7-258,5 7 0,-7-2 0,2 2 0,-2-6 0,-2 6 0,-5 0-129,5 0 129,-5 0-129,-2 3 129,-7 4-129,5 2 0,-2 2 0,0-5 0,2 3 0,0 5 129,-5-6-129,0 3 0,-4 3 129,0-3 0,-3 1-129,5 6 129,-4-2 0,1 2 0,1 1-129,9-1 129,2 3-129,0-1 0,4-2 0,3 1 0,4-5 0,5 0 0,3 1 0,4 2 129,22-17 0,-39 34-129,39-34 129,-24 37-129,24-37 258,-16 43-258,16-43 0,-9 43 129,9-43-129,-7 43-129,7-43 129,0 41 0,0-41 0,11 41 0,-11-41 0,34 37 0,-9-20 0,2-2 0,0-3 129,-3 2-129,0-1 0,1-3 129,-25-10-129,36 27 0,-36-27 0,36 20 129,-36-20-129,38 20 0,-13-17 0,4 7 129,5-10-129,4 2 0,1 6 129,12-5-129,-1 8 0,4-8 129,2 4-129,3-4 0,-1 6 129,5-6 0,0-3 0,5 0 0,-2 0 0,4 0 0,-7 0 0,0 0-129,-11 0 129,-1 0-129,-12 0 0,-6 0 0,-33 0 0,36 0 0,-36 0 0,27 2 0,-27-2 0,0 0 0,0 0 0,27 6 0,-27-6 0,0 0-129,0 0 129,0 0-129,23 0 0,-23 0-258,0 0-129,11-30-1290,16 13-3096,-27 17-129,16-38-387,-12 11-387</inkml:trace>
  <inkml:trace contextRef="#ctx0" brushRef="#br2" timeOffset="1.10244E6">2953 1653 4644,'-14'-25'4902,"-15"14"0,29 11-1161,-32 0-1677,-12 0-645,24 15-129,-21 3-645,10 17-129,-12 1 129,12 17-258,-12 5-129,4 11 0,1 4-129,2 4 129,0 3-258,9 0 0,2-6 0,12 6 0,6-8 0,7-3-129,2-10 0,14-2 0,9-5 129,4-9-129,5-7 0,2-8 0,2-5 129,5-5 0,4-12 0,3-6 0,-1 0 0,1-6 0,-1-9 0,-4-11 0,-7 5-129,-2-8 129,-7 8-129,-8-4 129,-21 25-129,22-37 129,-22 37 0,0-24 0,0 24 129,0 0 0,-27-33-129,27 33 129,-38-17 0,38 17 129,-45-19-258,45 19 129,-43-17 0,20 16 0,23 1 0,-35-4 0,35 4 0,-22-5 0,22 5 0,0 0-129,0 0 129,0 0-129,0 0 129,0 0 0,0 0-129,0 0 0,29-16 129,-7 12-129,5-3 0,13 1 0,3-2 129,7 1-129,4-2 0,4 3 0,1 4 129,-3-3-129,-6 2 0,-8 3 0,-8 0-129,-7 0 129,-27 0-129,32 20-129,-32-20-129,0 0-129,18 49-1161,-18-49-3096,0 0-387,0 0-258,0 31-387</inkml:trace>
  <inkml:trace contextRef="#ctx0" brushRef="#br2" timeOffset="1.10331E6">3846 2601 1677,'16'-26'5160,"-16"26"-129,0-24-258,0 24-2193,0 0-903,0 0-258,0 0-516,0 0-258,0 0-129,0 19 0,0-19-387,-5 37 0,-1-16 0,3 12 0,-1-3 0,-3 1-129,5 2 0,-5-3 0,0 2 129,5-4-129,0 1 0,2-4 0,0-25 0,-2 45 0,2-45 0,0 39 0,0-39 0,0 33 0,0-33 0,0 0 0,0 28 0,0-28 0,0 0 0,0 0 0,0 0 0,0 0 0,0 0 0,0 0 0,0 0 0,0 0 0,0 0 0,0 0 129,0 25-258,0-25 129,0 0 129,0 0-129,0 0 0,0 0 0,0 0 0,0 0-129,0 0 129,0 0 0,0 0 0,15 12 0,-15-12 0,0 0 0,27 0 0,-27 0 0,25 0 0,-25 0 0,50 0 0,-19 0 0,1 0 0,2 0 0,2 0 0,0 2 0,-7-2 0,-2 0 0,-27 0 0,34 0 0,-34 0 0,0 0 0,25 0 0,-25 0-129,0 0 0,0 0-129,0 0-258,0 0-1032,0 0-3096,0 0-387,0 0-258,0-27-387</inkml:trace>
  <inkml:trace contextRef="#ctx0" brushRef="#br2" timeOffset="1.10478E6">7505 1617 129,'-59'-31'4773,"36"25"258,-6 5-258,-10-18-1677,39 19-903,-63 0-903,39 15-258,-24-14-387,14 16-258,-11 2 0,7 9-129,-7 1-129,4 6 129,3 3 0,2 5 0,2 9-258,5 5 129,4-2 0,7 2 0,2 1-129,7 3-129,7-2 129,2-2 0,0-3 0,9-1-129,7 5 129,7-11-129,6-2 129,7-9-129,0 0 129,7-11-129,0 2 129,-1-8-258,1-9 258,-2-3 0,-3-4 0,-2-3 0,-4 0-129,-1-6 129,1-16 0,-3-10 0,2 2 0,-1-3 0,-5 1 0,-3 1 129,-3 3-258,-5-1 258,-14 29-129,13-33-129,-13 33 129,0-27 129,0 27-129,-18-21 0,18 21 0,-32-21 258,32 21-258,-43-21 129,20 16 0,-4 0-129,2 1 129,3 4-129,-3 0 129,25 0-129,-34 0 129,34 0-129,0 0 129,0 0 0,-24 0-129,24 0 129,0 0 0,0 0 0,24 0 0,-24 0 0,45 0 0,-15 0 0,-1 0 0,5 0 0,2 0-129,-1 0 258,-1 0-258,-3 0 129,-4-1-129,-2-4 0,-25 5 0,34-2 0,-34 2-129,0 0 0,25 2-129,-25-2-258,9 26-387,-9-26-1419,0 0-2709,4 29-258,10-2-258,-14-27 0</inkml:trace>
  <inkml:trace contextRef="#ctx0" brushRef="#br2" timeOffset="1.10517E6">8100 2461 4902,'-25'30'5289,"14"-4"-387,11-26-258,-4 64-3096,4-64-516,-18 53-516,9-26-129,9 14-129,-5-6 0,5 2-129,-7 1 0,5 5-129,-2-2 0,1 5 129,-3-5-258,1-2 0,3-1-129,-7-12-129,9 10-387,0-36-645,0 37-1548,0-37-1806,0 0-387,0 0 0</inkml:trace>
  <inkml:trace contextRef="#ctx0" brushRef="#br2" timeOffset="1.10585E6">8001 2775 1806,'11'-84'5031,"-6"36"0,6 5-129,-11-20-2451,27 34-774,-25-26-387,25 24-387,-15-6-258,15 22 0,-27 15-129,45-38-129,-45 38-129,52-16-129,-52 16 0,45 0 129,-45 0-129,36 6-129,-36-6 0,0 0 0,24 36 0,-24-36 0,0 42 0,-2-14 0,2-28 0,-25 53 0,12-22 0,-3 5 0,-4-3 0,0-2-129,2 0 129,18-31 0,-39 42 0,39-42 0,-34 22 0,34-22 0,-29 10-129,29-10 129,0 0 0,-29 21 0,29-21 0,0 0 0,0 0 0,0 0 129,-16 26-129,16-26 129,0 0 0,0 0-129,20 6 0,-20-6 129,25 15-129,0-6 0,-25-9 0,47 27 0,-20-10 0,3 2 129,-3 3-129,0 0 0,-3-1 129,-3 10-129,-21-31 0,27 40 129,-27-40-258,9 29 129,-9-29 0,0 0-129,0 0 0,0 0 0,0 0-129,0 0-258,0 0-258,0 0-1290,0 0-2838,11-15-387,-11 15 0,0 0-516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31T11:32:59.657"/>
    </inkml:context>
    <inkml:brush xml:id="br0">
      <inkml:brushProperty name="width" value="0.10583" units="cm"/>
      <inkml:brushProperty name="height" value="0.10583" units="cm"/>
      <inkml:brushProperty name="color" value="#ED1C24"/>
      <inkml:brushProperty name="fitToCurve" value="1"/>
    </inkml:brush>
  </inkml:definitions>
  <inkml:trace contextRef="#ctx0" brushRef="#br0">771 74 3870,'14'-26'4386,"-14"26"-258,0 0-1032,0 0-1032,36-16-387,-36-8-516,0 24-258,0 0 258,25-10-387,-25 10-129,0 0 129,0 0-129,0 0-258,0 0 0,0 0 0,0 0-129,0 0 0,0 0 0,0 29 0,0-29-129,-18 48 129,2-21 0,0 14 0,-4-3 0,2 9 0,-6-1 0,4 7-129,-1 0 129,-1 14-129,-5-3 0,4 6 0,-6 2-129,2 3-129,0-2 129,-1 3 0,1-2 0,0-7-129,2 1 129,-2-1 0,2-3 0,-2-10 129,-2 3 0,5 1-129,-3-11 129,2 7-129,3-9 0,-1-2 0,3-11 0,4 1 129,3-7-129,13-26 0,-21 36 0,21-36 0,-11 21 0,11-21 0,0 0 0,-14 26 0,14-26-129,0 0 129,0 0 0,-10 26 0,10-26 0,0 0 0,0 0 0,0 0 129,0 0-129,0 0 0,0 0 0,0 0 0,0 0 0,0 0 0,0 0 0,-11-15 0,11 15 0,0-37-129,0 37 129,0-46 0,0 18 0,0-8 0,-2 0 0,2-1 0,-3-1 0,3-4 0,0 4 0,-2-3-129,2 4 258,0 6-129,0-1 0,0 4 0,0-1 0,0 29 0,5-40 0,-5 40 0,11-30 129,-11 30-129,0 0 0,7-24 0,-7 24 0,0 0 0,0 0 0,0 0 129,0 0-258,0 0 129,0 0 0,0 0 0,0 0 0,0 0 129,0 0-129,0 23 0,0-23 129,2 28-129,-2-28 0,0 39 0,0-12 0,0-3 0,0 6-129,-5 8 129,-6 4 0,4 3 0,-4 8 0,-2 0 0,1 2 0,1-3 129,2 0-129,-2-9 0,4-7 0,0 0 0,7-13 0,0-23 0,0 31 0,0-31-129,0 0 129,7 23 0,-7-23 0,0 0 0,0 0 0,0 0 0,29-13 0,-29 13 0,23-31 0,-23 31 0,27-32 0,-27 32 0,26-32 0,-26 32 0,29-36 0,-29 36 0,34-48 0,-14 22 0,1-7 129,3 3-129,1-6 129,2 9-129,-2 0 129,1 0-129,-3 5 129,1 1-129,-24 21 0,41-34 0,-41 34 0,38-34 129,-38 34-129,41-35-129,-41 35 258,37-31-129,-37 31 129,36-37-129,-36 37 129,32-34-129,-32 34 129,22-24-129,-22 24 0,0 0 0,0 0 0,0 0 0,0 0 0,0 0-129,0 0 129,0 0-129,-20 7 0,20-7 0,-23 14-387,23-14-387,0 0-2838,-29 9-1548,29-9-258,0 0-129,0 0-516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31T11:33:03.245"/>
    </inkml:context>
    <inkml:brush xml:id="br0">
      <inkml:brushProperty name="width" value="0.10583" units="cm"/>
      <inkml:brushProperty name="height" value="0.10583" units="cm"/>
      <inkml:brushProperty name="color" value="#ED1C24"/>
      <inkml:brushProperty name="fitToCurve" value="1"/>
    </inkml:brush>
  </inkml:definitions>
  <inkml:trace contextRef="#ctx0" brushRef="#br0">36 1510 1935,'0'0'4128,"0"0"258,-30-18-1032,30 18-1161,0 0-387,0 0-129,0 0-516,0 0-129,-24-36 0,24 36-387,0 0 0,-5-30 0,5 30-258,0-42-258,0 21 129,11-8-129,3 0 0,4-2 0,-2 2 0,2-4 0,2-1 129,5 8-129,-3-4 0,5 10 0,-2-3 0,4 2 0,7 1 0,0 5 0,7-3-129,0 3 129,2 0 0,2-7 0,3 7 0,2 0 0,0-6-129,2 5 129,-5-6 0,1 7 0,-3 0-129,-2 3 129,2-9 0,3 6 0,4 0-129,-7 1 129,4 2-129,1-5 129,-2 6 0,6 1-129,-7 0 129,3 3-129,-2-1 129,6 0-258,1-5 258,3 6-129,1-2 129,5-3 0,-3 4-129,2 4 129,3 0-129,-5 0 129,2-1 0,-4 5-129,0 0 0,-3 0 129,-2 0-129,-4 0 0,2-1 0,-4 1 0,-3-5 0,1 5 0,-3 0 0,0 0 0,-3 0 0,4 5 0,-4 1 0,8-1 0,-3 2 0,12-1 0,-1-6 0,-1 2 0,1-2 0,1 0 0,-1 0 0,-6 0 0,1 0 0,-5 0 129,1 0-129,-1-5 0,-1-2 0,2-1 0,5-3 0,1-3 0,3-2 0,3 2 0,2-5 0,0-1 0,0 9 0,-4-8 0,-7 6 0,-5 3 129,-2-4-129,-9 4 0,-2-4 0,-3 2 0,-1-5 129,6-2-258,-5-8 129,1 3 0,-1-3 0,1 2 0,-3-2 0,-2 7-129,0 0 129,-27 20 0,34-36 0,-34 36 0,29-28 0,-29 28 0,27-26 0,-27 26 0,30-33 0,-30 33 0,31-30 0,-31 30 129,32-31-129,-32 31 0,0 0 0,29-26 0,-29 26 129,0 0-129,0 0 0,0 0 129,0 0-129,0 0 129,0 0-129,0 0 129,0 0-129,0 0 129,0 0-129,-16 14 129,16-14-129,-20 28 129,20-28 0,-14 45-129,14-45 129,-2 43 0,2-43 0,7 38 0,-7-38-129,38 25 129,-38-25-129,34 17 0,-34-17 0,32 10 0,-32-10 0,0 0 0,24 20 0,-24-20 129,0 0-129,16 26 0,-16-26 0,0 0-129,27 27 129,-27-27 0,27 23 0,-27-23 0,36 14 0,-36-14 0,43 13 0,-43-13 0,43 10 0,-18-6 0,-25-4 129,45 16-129,-21-6 0,3-1 0,3 3 0,6-7 0,0 0-129,2-3 129,7 1 0,0-3 0,5 0 0,3 0 0,3-5 0,-2 0 0,7-4 0,-2 3 0,-1-5 0,1 8 0,4-5 129,2-2-258,3 4 129,-3 0 0,7 1-129,0-1 129,3 2-129,1-2 129,3-3 0,0 3-129,0-4 258,4-1-129,-4 1 0,7 0 0,-7-1 0,-1 2 129,-3-3-129,-12 7 0,-5-1 0,-10 3 0,-5 2 0,-12 1 0,-4 0 0,-27 0 0,41 0 129,-41 0-129,31 0 0,-31 0 0,30 4 0,-30-4 0,31 10 0,-31-10 0,38 17-129,-38-17 129,36 16 0,-36-16 0,43 19 0,-19-11 0,5-4 0,1 6 0,1-8 0,5 7 0,0-5 0,3 4 0,1 0-129,1 0 129,-3 5 0,2-6 0,1 8-129,-9-9 129,4 9 0,-7-5 0,-2-1 0,0 2 0,-27-11 0,34 27 0,-34-27 0,25 23 129,-25-23-258,15 25 129,-15-25 0,0 0 0,23 25 0,-23-25 0,0 0 0,25 19 0,-25-19 0,0 0 129,27 21-129,-27-21 0,24 18 0,-24-18 0,23 26 129,-23-26-129,29 32 0,-29-32 0,27 37 0,-18-12 0,-9-25 0,23 37-129,-23-37 129,25 29 0,-25-29 0,29 27 0,-29-27 0,27 29 0,-27-29 0,18 30 129,-14-8-129,-4-22 0,23 36 0,-23-36-129,18 41 129,-18-41 0,25 47 0,-7-23 0,-2 2-129,-3-5 129,-13-21-258,25 36-129,-9-6-774,-30-18-3999,14 18-387,-18 3-258,-2 24-258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11T03:37:03.415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11 157 7918,'7'-1'-228,"-4"-3"1,-3 3 574,-3-3-307,-4-2-85,1 5-5,1-4-280,5 5 260,0 0 118,5 0 1,-2 0 0,4 0-12,2 0 1,1 0 0,1 0 0,0 0 21,0 0 0,4 0 1,1 0-1,2 0 1,2 0-26,1 0 1,1 0-1,0 0 1,2 0-26,2 0 1,3 3 0,4 1 0,-1-2 4,-2 0 1,6-1-1,-1 1 1,4 2 0,2-1-1,-2-2 1,0 0-1,-1 2 1,3 0 0,3 1-1,1 0 1,-1 0-1,2-2 182,3-1 0,0-1-179,4 0 1,2 0 0,-1 0 0,2-1 0,-2-1 0,1-2 38,0 1 1,1-2-50,-1 2 1,1-2 0,-1 2-1,-2-1 1,-2 2 0,0 1 0,-1 1 20,0 0 0,1 0-29,-7 0 1,4-2 0,-7 0 0,1-2 15,-1 2 1,2 1 0,-3-1-1,0 0-1,-3-2 0,-2-3 0,-2 2 0,0-2 1,-4-1 1,-1 2 0,-6-1 0,0 1-2,1 0 0,-6 3 0,-2-2 1,-1 2 17,1-1 1,-3-3 0,3 3-36,-3 1 0,0-2 0,-2 0 0,-2 0 1,0 0-315,0 3 0,-1-1-564,0 0 258,1 2 1,-1-8-135,0 5 730,-4 0 0,2 4 0,-5 0 1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11T03:37:02.498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-78 973 8260,'-11'0'-88,"3"0"0,2-1 794,1-3-773,1 3-90,4-4 0,2 5 1,1 0 200,5 0 1,7 0 7,3 0 0,-2 4 0,1 1 0,-1-1-27,2 1 0,1 0 0,2-2 0,3 2 0,-1 0 1,1 0 0,2-1 0,1-4 0,2 0 26,2 0 1,1-2 0,2 0 0,-1-2 3,1 2 1,3-3 0,0 1 0,1 0-13,0-1 1,-2 4 0,4-3 0,0 3 24,-1 1 0,1-4 0,2 1 0,-1 0-49,2 2 1,-1 1-1,0-1 1,-1-2-11,1-1 1,2 1 0,1 3 0,-1-2 39,1-1 0,-4 1 1,0-3 27,1 0 1,2 3 0,0-4-1,1 0-22,0-1 1,-3 4 0,0-4 0,2 1 0,-2 1-1,2 0 1,-5 0-1,2 3 1,0-2-4,-1 2 0,2-1 0,-3 1 0,-1-2-25,1 1 0,3 2 0,-2 1 1,-1 0-6,-1 0 1,0-4-1,1 1 1,-2 0 17,-2 2 0,1-3 1,-6 1-1,1-1 36,-1-1 0,1 2 0,-5-3 0,-2 1-46,0 3 0,-3-3 0,-1 1-89,-1 2 1,-6 0-1,4 2 1,-3 0-211,1 0 1,-3 0-1,-5 0 1,2 0-1293,1 0 319,-4 0 0,-2 0 1070,-8 0 1,-2 5 0,-6 1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11T03:37:04.069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1978-750 8355,'4'-17'-127,"-1"-4"0,0-4 26,-2 0 0,3 2 281,0 0 1,3 5 0,-3 0-153,-2 2 0,3 1 0,0 5-101,1 3 1,1 8 0,0 10 69,-3 7 0,-4 9 0,-4 6 0,-5 8 0,-3 7 36,-3 4 0,-5 7 0,2 6 0,-4 3-55,0 3 0,-2 4 0,0-5 1,-4 1 41,0 1 0,2 0 0,-4 4 0,0-1 60,1 0 1,-7 6 0,3 2 0,-2 1-36,0-1 1,-2 5 0,0-4-1,-1-2 51,0 0 0,3 0 0,-3-1 1,0 0 59,1-4 0,0 0 0,3-5 0,2-1-78,2-3 1,-5-1 0,4-10-1,2-2 6,0 0 0,3-9 1,4-3-1,0-4 26,4-7 0,-2 0 0,5-6-142,1-1 1,6-6 0,1-4 0,3-3-192,1-1 1,2-3-81,1-1 1,1-4-1,3 0 1,3-1-213,3-2 0,-2 0 0,0-2 148,5-1 1,-2-4-1,5-4 178,0 0 1,2-5-1,4-1 1</inkml:trace>
</inkml:ink>
</file>

<file path=ppt/ink/ink259.xml><?xml version="1.0" encoding="utf-8"?>
<inkml:ink xmlns:inkml="http://www.w3.org/2003/InkML">
  <inkml:definitions/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31T02:53:05.544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1017 0 7925,'-5'7'-322,"4"-2"0,-5-5 0,2 1 0,-3 1 450,-3 2 1,-1 5 0,0-2-10,-1 3 1,1 1-1,-1 1 1,-2-1 37,-1 0 0,0 1 0,3 2-150,-3 1 0,2 3 1,-3-1-1,1 0 0,-1 3 1,0 1-1,-1 1 0,1 1 1,-2-1-1,1 0-8,-3 1 1,3-5 0,-2 1 10,-1 1 1,3 1-1,-1 1 1,1 1 6,-1-1 0,1 1 1,-3-1-1,3 0-46,1 1 0,1-1 0,2-1 0,0-1 15,-2-1 0,0-5 1,4 4-1,0-1-21,-1 1 0,1-3 0,0 2 0,0 0 17,0 1 0,-4-3 0,0 2 0,1 0 68,2 1 1,1-5 0,1 2-34,2-2 1,-2-2 0,4 0 0,-1 0 0,0 1-21,2-1 0,-3 0 0,1 0 0,0 0-18,0 0 0,3 1 0,-4-1 0,0 1 17,-2 3 1,-1-2 0,-1 1-1,1-1 36,0-2 1,0 0-1,0-1 1,1-1 7,2-2 0,-2-1 1,3 3 23,-3-1 1,-1-1-20,0 4 0,-1 0-62,1 1-10,5-6-34,1-1-135,5-5 1,1-1-1,3-3 1,3-4-801,3-2 807,7-6 0,0-1 0,5-5 0</inkml:trace>
</inkml:ink>
</file>

<file path=ppt/ink/ink260.xml><?xml version="1.0" encoding="utf-8"?>
<inkml:ink xmlns:inkml="http://www.w3.org/2003/InkML">
  <inkml:definitions/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31T03:04:22.623"/>
    </inkml:context>
    <inkml:brush xml:id="br0">
      <inkml:brushProperty name="width" value="0.09071" units="cm"/>
      <inkml:brushProperty name="height" value="0.09071" units="cm"/>
      <inkml:brushProperty name="color" value="#0CAC38"/>
    </inkml:brush>
  </inkml:definitions>
  <inkml:trace contextRef="#ctx0" brushRef="#br0">23 0 8355,'-5'6'-595,"2"-1"924,-4-5 198,5 0-330,-3 0 1,5 2 5,0 1 1,0 0 0,0 4-19,0 2 0,0-3 0,1 2-48,3 0 1,-2 1 0,4 0-99,-1-2 1,3-3 0,-3 3 0,1 1 32,3-2 0,-3 3 0,1-4 1,2 0-1,1 1 24,1 0 1,0 0-1,0 3-59,1-2 0,-4 0 0,2 1 0,3 0 0,-1 1 7,0 0 1,0 3 0,-1-1 0,0 0-38,0 0 0,0 0 0,1 1 0,-1-1-15,0 0 0,4 0 1,0 0-1,-2 0 13,0 1 0,-2-1 0,1 0 0,2 0 18,1 0 1,1 2 0,-2 0-1,1 2 1,0 0 0,-1 1-1,3 2 1,-1 0 0,1 0-1,-1-1 1,0-1 225,-2 0-229,4-1 0,-5 0 1,6 0-1,-1 0 1,0 1 1,3-3 0,-2 3 0,2-1-27,1 0 1,-1 3 0,-1-2 0,-1 2 67,1 2 1,1-3-1,0 2 1,-1 1-40,-2 1 1,0 0-1,2-1 1,-2-3 164,2-1 0,1 4 0,3-1 0,1 1-75,1-2 0,0 3 0,-3-3-79,3-1 1,-2 1 0,2-5 0,-3 2-6,-5-1 0,3-1 1,-2 1-1,1 1-6,-2-1 1,4-1-1,-4 1 1,2 1 0,0-1-12,-1-2 0,-5-1 0,4 0 1,-1 1 8,1-1 0,-5-4 0,1 1 0,-4 0 9,-3 2 1,1-2 0,2-1 0,-2 1 9,0-2 0,-4 4-44,3-3 0,-4 3 0,0 1 43,-1 1 1,1-5-107,1 0 0,0 1 4,-4 3 0,0-4 47,0 1 0,1-6 0,1 3-8,2 0 44,0-3 76,-4 3-13,0-5 1,0-5 0,0-3-60,0-2 0,-4 3 0,0-1-18,2 0 1,-1-2 0,1-1 0,-2-1 0,1 1 1,-2 0 1,3 0 0,-3-2 0,2 0-18,-1-2 0,-4-4 0,3 3 0,1-1-12,-1-3 1,0-1 0,2 0-1,-1 1-10,2 1 1,-3 2 0,1-3 19,2 1 1,-3 5 0,1-2-1,0 1 1,1 0 12,-1 2 0,-4 0 0,3 2-3,-1 0 0,4 4 0,-3 0 5,0 2 1,2-3 41,-4 0 0,4 2-31,0-1 0,1 3 34,2-4 1,0 1 25,0-4-64,0 5-157,0 1 136,0 5 1,0 5-19,0 2 0,2 3 0,0 1 27,2 0 1,1 1-1,-3-1 1,3 0 18,1 0 1,-2 1 0,2 3-1,1 3 1,-2 0 17,0 1 0,3-4 1,-2 4-1,2-1 5,-1 0 1,0 1-1,1-4 1,0 0-4,0 1 1,-1-3 0,-1 2 0,0-3-12,0-1 0,-2 2 0,2 0 0,0 2-39,1-1 1,-4-2-1,4 1-4,-2 2 0,-1-3 0,-1 3 1,1-2-30,-2-2 0,-1-4 0,-1 1 0,0 0 18,0 2 0,0-2-47,0-1 0,4-3-145,0 3 127,0-4 23,-4 2 228,0-5 1,-5 0-172,-3 0 0,2 0 0,-1 0 28,-2 0 0,-1 0-55,-1 0 0,0 0 0,-1 0 1,1 0-1,-1 0 17,-3 0 0,2 0 0,-3 0 0,1 0 11,0 0 1,-3 0 0,2 0-1,-2 1 0,-2 3 1,3-3-1,-2 4 1,1-1-6,0-1 0,-3 2 0,4-2 0,-2 1 13,1-2 1,0 3 0,-2-1 0,3-2-16,1-1 1,0 3 0,2 0 0,-1-2 47,1 0 1,6 1 0,0 1 2,0-1 1,1-2-9,0-1-124,4 0-1066,-2 0-578,5 0 0,5-1 705,3-3 0,2-2 0,1-6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31T03:04:24.782"/>
    </inkml:context>
    <inkml:brush xml:id="br0">
      <inkml:brushProperty name="width" value="0.09071" units="cm"/>
      <inkml:brushProperty name="height" value="0.09071" units="cm"/>
      <inkml:brushProperty name="color" value="#0CAC38"/>
    </inkml:brush>
  </inkml:definitions>
  <inkml:trace contextRef="#ctx0" brushRef="#br0">1868 56 8355,'0'-7'469,"0"-1"0,0 1 130,0-4 21,0-1-547,0 6 0,-5 1 0,-3 6-51,-2 3 0,-1 2 0,-1 6 0,-3 0 0,-2 3 69,-1 4 0,-3-2 0,2 2 0,0-1-48,0 0 0,-2 3 1,2-3-1,-2 3-16,-1 2 1,-1 3-1,0 1 1,-2 1 62,-1-1 1,0 3-1,3-3 1,1-1-13,0-2 0,-2 4 0,-1-5 0,-1 0-90,1 1 0,-3 3 0,-2 3 0,-2 2 1,-2 2 25,0-1 0,1 1-7,-1-1 0,2-4 0,1-2 1,2-1-2,2 1 0,1-1 0,4-4 1,-1 0-1,0 1-30,-3-1 0,1 4 1,-4 0-1,2-2 56,2-4 1,0 1 0,2-3 0,-1 2 53,3-1 1,1 2-1,-4-2 1,0 2-50,-3 1 0,1 2 0,4 1 1,-2 2 10,-2 2 0,3-5 0,-3 2 0,2-2-62,2-2 0,-1 1 1,1-1-1,0 0 1,-1 0 1,1-4 1,0 3 0,-1-3 20,1-1 1,1 3-1,2-5 1,3-1 63,0-2 1,3-1 0,-2 0-51,3 1 1,5-3 0,-1 0-44,-1-1 1,3-5-286,-1 5 60,4-6 0,-2 4-430,5-2 71,0-3-336,0 4-394,0-5 1040,5 0 1,-2-1 0,4-3 0,1-3 100,-2-3 0,4-2 0,-4-3 166,0-4 1,4 2-1,-2-1 1,0 1-1,1 1 48,-2 0 1,1-3-1,3 3 1,-1-2 8,-2-1 1,1 1-1,-1 1 1,1-1 119,-2 1 1,3 2 0,-4-2 0,2 1 32,-1 2 1,-3-3-1,3-1 1,1 0 130,-2-1 0,3 4 0,-4-2-114,1 0 1,-2 3 0,2 2 0,-1 1-17,-3 0 1,3 0-1,-1 0 1,0-1 34,1 1 0,-4 4 0,3-1-172,-3 0 0,-1 1 0,0 0 28,0-2 1,0 3-67,0-1 1,0 3-1,1-2 61,3 1 50,-3 1-131,4 4 57,-5 0 1,-5 1 0,-1 3 0,-2 2 0,2 2-1,0-2 1,1 0 0,-1-1 0,1 1 0,-1-1 0,1 1 432,0 1 0,-3 0-507,4 4 1,-3 2 0,2 2 73,-1 3 1,-2 2 0,-3 0 0,0-1 3,0 0 0,0 6 0,-1 0-74,1-4 0,4 0 0,-1-4 0,0 0 19,-2 3 1,0 1 0,1 1-1,2-1 1,-2-1 19,-1-1 0,0-5 1,1 0-1,3-1-10,1-2 1,0 0-1,3 0 1,-3 1-6,-1-1 1,3-4 0,-1 1 0,2-1-2,-2-1 1,3 4-34,-3-2 0,2 0 1,-1 1-156,0-1 1,-1-1 105,4 4 1,0-3 3,0-1 89,0-4 109,0 7-117,0-9 0,0 5-36,0-2 27,0-3 1,1 4-10,3-5 0,-2 1 54,6 3 1,-1-3 0,4 3-1,1-3 1,-1 0 51,0 3 1,1-3 0,2 3 0,1-3-47,-1-1 0,-1 4 1,1 0 40,1-2 1,3 0 0,-1-2 0,0 0 20,3 0 1,-3 0 0,2 0 0,-1-2 0,1 0-12,0-2 1,-4-3 0,2 3-103,-1 1 1,-1 1 0,-4-1-1,2 0 0,2 0 1,-3-2 0,3 2 0,-3 0-337,0 2 1,-1 1 0,0 0 0,0 0 0,0 0-1499,0 0 1,-4-1 900,-4-3 1,-1-2 0,-2-6 0</inkml:trace>
  <inkml:trace contextRef="#ctx0" brushRef="#br0" timeOffset="1982">-1788 1733 8297,'0'-11'0,"0"0"0,-1 0 52,-3-1 0,3-3 1,-3 1-1,2-1 1,-2 0-1,-2 0 1,-2 2-1,1 3 1,-2 4 465,-1 1 0,-5 2 0,0 3 0,0 0-328,-1 0 0,0 5 1,-4 3-1,3 5-61,1 2 1,-3 4 0,3 1-1,-1 5 22,-3 5 1,2 2 0,1 2-93,1-1 0,1 2 1,5 1-1,1 1-13,2-1 0,4-3 0,0-1 0,1 3 0,2-2 17,0-2 1,0 0 0,0-4 0,2-1-53,1 1 1,2-3 0,4 3-85,-2 0 0,1-3 0,3 2 0,1-3 0,2 0 131,1-1 0,0-1 0,-4-2 0,0-3-40,0 0 0,4-3 0,0 2 0,-1-3 25,-2-1 0,1-3 0,0-2 0,2 0 0,-1-1 0,0 0 0,-1-3 1,3 0-1,1-2 0,-1 0 288,-3 0-335,5 0 0,-4-4 0,3-1 0,0-1 0,-1-3 59,1-1 0,-3-1 0,-2 0 0,-1 0 0,0-2 1,0 0-1,0-2 0,1 0 0,-2 0 129,-3 0 0,3-4 1,-4 3-156,0-1 1,3-1 0,-4-3 0,1-1-46,3-5 0,-4 0 0,0 0 0,-1 1-35,-1 0 1,5 2-1,-5 3 1,0-1 47,-2 2 1,-1-6 0,1 2-56,3-3 1,-3 1 0,4-3 0,-1 1 31,0-1 1,0 4 0,-4-1 0,0 4 0,0 2 30,0 1 0,0 6 0,0-2 0,0 2 4,0 2 0,-4 0 0,-1 0 0,0 0 23,0 0 1,-4-1 0,2 1 0,-3 1-6,-1 3 1,-1-3-1,1 4 1,0-1-22,0 4 1,-1-2 0,-2 1 0,-2 2 3,-2 0 1,3 2 0,-3 0-1,-1 0-89,2 0 0,-3 0 0,4 0-44,-2 0 1,3 0-1,-2 0 1,1 0-208,2 0 1,-2 0 0,1 0-1,0 0 1,0 0 0,-1 0-709,-1 0 0,-2 6 0,-4 4 196,-3 4 0,-8 11 0,-6-1 0</inkml:trace>
  <inkml:trace contextRef="#ctx0" brushRef="#br0" timeOffset="990">-2559 1554 9348,'-4'8'0,"0"-1"0,0 2 0,1 1 0,-2 2 0,0 3 0,0 4 466,2 2 1,2 1 0,0 1 0,-2-1 0,0 0 0,0 1-263,2-1 0,0 0 1,-2 1-1,-1-1 1,2 0-88,1 1 1,1-1 0,0 0 0,0 1-1,0-1 1,0 1 0,0-2-32,0-3 1,0 3-1,0-3 1,0 0-1,0 1 1,0 0-16,0-2 0,3 8 0,1-4-9,-1-1 0,-2 2 0,-1-4 0,0 0-45,0 1 0,0-5 0,0 1 0,0-3-132,0-1 0,0 0 0,0 0-28,0 1 1,0-5 0,0 1-60,0 0 1,0-2-37,0 2-276,0-6 0,4 5-744,-1-4-206,1-1 580,-4 3 0,1-4-548,3 3 1195,2-3 1,5 9-1,1-4 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09T19:57:20.072"/>
    </inkml:context>
    <inkml:brush xml:id="br0">
      <inkml:brushProperty name="width" value="0.09071" units="cm"/>
      <inkml:brushProperty name="height" value="0.09071" units="cm"/>
      <inkml:brushProperty name="color" value="#1F80FE"/>
    </inkml:brush>
    <inkml:brush xml:id="br1">
      <inkml:brushProperty name="width" value="0.09071" units="cm"/>
      <inkml:brushProperty name="height" value="0.09071" units="cm"/>
      <inkml:brushProperty name="color" value="#0CAC38"/>
    </inkml:brush>
  </inkml:definitions>
  <inkml:trace contextRef="#ctx0" brushRef="#br0">-2694-5265 6692,'1'-6'-78,"2"1"992,1 0-388,-1 3 1,-3-1-292,0 6 0,0 0-319,0 4 1,2-3-1,0 4 134,2 0 0,3-1 1,-2-1-1,0 0 38,0 0 0,4 2 0,-2 3-15,3 0 1,1 0 0,1 0 0,-1 1-15,0-1 1,0 0 0,2 0 0,0 0-19,2 0 0,4 1 1,-3 0-1,0 2 25,0 1 1,4 1 0,-3-1-66,1 3 0,3 0 0,-4-1 1,2 0-1,0 1 0,-1 0 32,0 0 0,3 3 0,-4-4-15,1 1 0,3 3 0,-3-4 0,2 2 21,-1 0 1,2-5 0,-2 4 0,0-1 10,0 1 1,2-3 0,-2 3-1,2 1 1,1-1 8,1 1 1,-1-4-1,0 4-72,1 0 0,-1-1 0,0 0 0,1 2 1,-1-2 0,1-1-1,0 1 1,1-1 0,1 2 47,-1-2 1,-2 4-45,4-2 0,1-2 0,-1 2 0,-1 1 0,-2-1 60,0 0 1,-1 1 0,2-4 0,-1 0-18,0 0 0,4 4 0,-7-2 0,0 0-6,1 1 0,0-2 1,1 3-1,1-2-12,-1-2 0,1 4 0,-1-3 0,-1 2 11,-2-1 0,2 0 0,-3 2 0,3-3 9,2-1 0,-2 3 0,-1-3 1,-2 0-42,2 0 0,0 3 0,0-3 3,-1 1 0,-1-2 0,3 3 0,-1-1 0,-1-1 13,1 0 1,3 3-1,2-3-15,0 1 1,-4 2-1,5 2 1,-2-1-1,-2-1 61,1 1 0,-1-1 0,0 1 0,1-1-20,-1 1 1,0 0 0,1 0 0,-1-2-11,1 2 0,3 0 0,0 0 1,-1-1-1,-1 0-89,2 2 1,-1-2 0,4 0 68,-2 1 1,1 0 0,-4-1 0,2 0 56,-1 1 0,3 1 0,-1 1-44,2 1 0,-5-1 0,4 0 1,-2 1-1,1-1-5,2 1 1,-1-1 0,3 0 0,-1 1-58,1-1 1,-2 0 0,1 1-1,1-1 25,1 0 1,-2 4 0,0 1 0,1-3 4,1 0 0,0 2 0,-1 0 0,-1 0 10,1 2 0,0-5 1,0 5-1,-1-2 4,1 0 0,-2 0 1,-1-4-1,0 1 12,-4-1 1,5 0 0,0 1 0,0-1 33,1 0 0,-4 1 1,4-1-27,1 0 1,-2 1-1,-1-2 1,0-1 0,-2-2-1,1 2 0,-2 1 0,3 2-5,0-1 0,-2-3 0,-3-1 0,2 2-8,1 1 0,2-2 1,-3 0-1,1-1 0,-2 1-99,0-1 0,-2-3 0,1 3 0,-2-2 42,-2-2 0,2 2 1,-3 0-1,3 0 62,2 0 0,-1 3 0,0-3 0,1 0 47,-1 0 1,1 3-1,-1-3 1,0 0-21,1 0 0,-1 4 1,0-2-38,1-1 1,-3 4 0,-1-3 0,3 0-1,-3 0 13,3-2 1,1 4-1,1-3-31,-3 0 1,-1 4-1,2-3 1,0 0-1,1 0 31,-1-2 1,3 4-1,0-1 1,-2 0-10,2 0 1,0 2-1,-2-2 1,-1 2-9,0 1 1,2 1 0,1 0-1,2 2 6,2 1 1,-3 0-1,2-3 1,0-1-18,-4 0 0,4 1 0,-1-1 1,0 0 101,1 1 1,3 3 0,-3 0-68,1-1 1,2-2-1,-4 1 1,1 1 0,-1 1 18,-2-1 1,3-2-1,1 1-68,0 2 0,2-2 0,-4 2 0,0-1 0,1-1-44,-4 2 0,5 2 0,0-3 0,-1 1 56,-2-1 1,3-1 0,1 1-1,2 3 43,1 0 0,1-2 1,1 4-1,1 0-14,1-2 1,2 6 0,-3-3 0,1 3-7,-1-2 0,0-1 0,0 2 0,1 1-9,-1 0 1,3-1 0,-1 1-1,1-1-13,-1 1 1,1 0-1,-2 3 1,1 0 2,-1-1 0,5-1 0,-6-2 4,2 1 1,1-1 0,-6 1-1,2-1 1,0 1 2,-2-1 0,5 1 1,-6-2-1,3-1 3,-3-1 1,2 0 0,-5 3 0,4 1 3,0-1 1,-3-3-1,0-1 1,0-1-3,-2 1 0,3 0 0,-3 0 1,-1-1-26,0-1 0,3-2 0,-3 3 0,1 0 4,-1-3 0,-1-1 0,-2 1 0,1 1 12,1-1 0,0-1 1,-4-2-1,1 1-4,-1-1 0,-1 0 0,-1-1 19,-2-2 0,1 2 0,3-3 1,1 0-1,-2 1-8,-2 1 1,2-3 0,-3 2 0,3-1 0,2 0 0,-1 3 0,1-3 1,-1 2 2,0-1 1,-3 1 0,0-4 0,-1 0 41,0 0 1,-1 3 0,-3-4 0,2 0-17,1 1 0,-2-2 1,2 3-1,1-1-10,-1-2 0,-3 2 0,2-1-29,0-2 1,-2 4 0,3-2 0,-1-1 0,-2 1-14,-2 0 0,3 0 0,0-4 1,-1 1-32,-2-1 0,0 0 1,-1 0-1,0 0 50,0 0 0,0 1 0,0-1 0,1 0 22,-1 0 0,-1 0 0,-2 0 0,0 1-17,1-1 1,1-1 0,-1-2-1,0 0-1,-1 1 0,-2 1 0,3 0 0,-2-2 18,2 0 1,-3-2 0,0 3 0,0-2 2,0 2 0,-2 1 0,4 0 25,0-3 1,-1 3 0,0-3 0,2 3-18,1 2 1,-3-3 0,-1 0-1,-1-1 1,4-1 0,-2 4-20,3 0 0,-3-3 1,-2-2-22,0-1 1,-3 3-1,4-4-2,-1 3 1,0-4-2,-1 5 1,-3-4 4,3 3 1,1-3 65,-1 3-57,-1-4 0,-3 3 0,2-4-3,1 2 1,-2 1 31,3-1 0,-1-3 73,0 3 1,0-2-44,4 2 0,-3-3-26,4 3 0,-6-2-27,2 2 0,2-1 10,1 4 0,0-4 1,-1 2-49,-1 0 0,0-4 0,-3 4 16,2 0 0,1-4-39,-1 3 1,-2 1 0,4 0-16,-1 1 0,0-4 1,-2 3 62,1 0 1,3-2 63,-3 4-404,-1-4 158,-3 2 1,0-7 0,-1 0-336,-3-2-531,3 0 1,-4 6 0,7 0 269,1 2 0,3 10 0,6-2 0</inkml:trace>
  <inkml:trace contextRef="#ctx0" brushRef="#br0">-2671-5276 8355,'7'0'607,"-1"1"-376,-1 3 1,-1 2-1,-4 5 1,0 0-78,0 0 1,0 0 0,0 1-1,0-1 1,0 0 0,0 0-1,0 0 1,0 1 85,0-1 0,0 0 0,0 1 0,0 2-156,0 1 1,0 1 0,0-2 0,0 2-53,0 1 1,0-2 0,0 3 0,0-1 0,0-1-8,0 0 0,0 3 0,0-4 0,0 0 0,0 0-102,0-1 0,0 5 0,0-3 71,0 2 0,0-5 1,0 3-1,0-1-2,0 0 0,0 1 0,0-2 0,0 1 10,0-1 1,-1 2 0,-2-1 0,-1 0 0,2 0-49,1-1 0,1 3 34,0-3 1,-4-1-1,0 3 1,2-1 9,1 0 1,1 0 0,-2-4 0,0 0 12,-2 0 1,0 4-1,4 0 1,0-1-1,0-2 10,0-1 1,0 1 0,0-1-1,0 0 19,0 0 0,0 0 0,0 2 0,0 0-32,0 2 1,0 0-1,0-4 1,0 1 7,0-1 0,0 0 0,0 1 0,0 2-41,0 1 1,0 0 0,0-4-1,0 0 58,0 0 0,0 4 0,-1 0 0,-1 0-35,-2 1 0,0-3 1,4 3-10,0 0 1,0-4 0,0 4-1,0-1 37,0 0 1,0 4 0,0-4 0,-1 0 0,-2 0 27,0 0 0,-1 1 0,4-3 0,0 4-33,0 0 0,0-3 0,0 2 1,0-1-10,0 0 0,0 3 0,0-2 0,0 0 21,0 1 0,0 1 0,-1-2 1,-2 1-37,0-1 0,-1 2 1,4-2-1,0 2-46,0 2 0,0-3 0,0 2 41,0 1 1,0-3 0,0 0 0,0 1 3,0-1 0,0 2 1,0 2-1,0-1 20,0-2 0,0 0 0,0 2 1,0-2-1,0 1-12,0-2 1,0 4 0,0-2 0,1 1 71,3-1 0,-3 0 0,3-2 0,-3 0-26,-1 3 1,0-3-1,1 2 1,2 1-38,0 1 0,1-2 0,-3-1 0,2 2-5,1 1 1,-1 2 0,-1-1-1,0 0 10,2 1 1,0-2-1,-3-1-28,2-2 1,-1 1 0,1 3 0,0 1 13,1-1 1,-3 0 0,3 1 0,-3-1 7,-1 0 0,1 1 0,2-1 0,0 0 5,0 1 1,-2-1-1,-1 2 1,0 1 0,0 1-16,0-1 1,0-2-1,0 0 1,1-1 9,3 0 1,-3 4-1,3 0 1,-3-1 4,-1-1 0,0-1 0,0 2 0,0 1 9,0-1 1,0 3-1,0-2 1,0 0-29,0 1 1,1-3 0,2 3 7,1 0 0,-1-2 0,-3 4 0,0-1-9,0 1 0,0-2 0,0 4 0,0 2 13,0-2 0,0-4 0,2 3 0,0 1 0,2 0-5,-2-1 1,0 2 0,-2-2 0,0 1 34,0-1 1,0 1 0,1-4 0,1 0-14,2 1 1,0 1 0,-4-1-1,0-1-23,0 0 0,4 3 1,-1-2-1,0-1-5,-2 0 1,0 3 0,2-4 0,0-1-6,0-1 0,-2 2 1,-1 0-3,0-1 1,4 2-1,0-1 1,-2 0-42,-1 1 0,-1-2 1,0 4-1,0-1 53,0 1 0,4-3 1,0 3-1,-2-1 0,-1 0-7,-1-1 0,0-1 0,0-4 1,2 1 0,1-1 0,-1 4 0,1 0 0,0-1 8,1-1 0,-3-2 0,3 2 0,-3 0 16,-1 3 1,4 2 0,-1-1 0,0 0-1,-2 3-28,-1 2 0,4-4 0,-1 0 51,0-2 0,-2 3 1,-1-3-33,0 2 0,0-3 1,1 3-1,2-1 5,1 1 1,-1-3 0,-1 2 0,0 1-30,2 0 0,0-5 0,-4 4 0,1-2 0,1 1 9,2 2 1,0-3 0,-4 2 0,0 1-36,0 0 0,3 0 0,1 4 0,-1-1 48,-2 2 0,-1-7 0,1 6 1,2 0 9,0-1 0,1 2 1,-4-1-1,0 1-48,0-1 0,0 1 0,0-1 0,0 0 93,0-4 0,0 4 0,0-5-70,0 1 1,0 2 0,1-4 0,2 0 5,1 1 1,-1 2 0,-3-3 0,0 0-25,0 1 0,0-1 0,0-2 0,0 1 0,2-1 73,1-2 1,-1 0 0,1 0 0,-2 1-50,-1-2 0,2 6 0,0-7 0,2 0 22,-2 0 1,3 5 0,-1-6-1,-1 0 1,-2 1 0,0-1 31,3-2 1,-3 3-96,3-2 0,1 1 1,-2 0-1,0-2 12,-2 2 1,-1-3 0,1-1 0,2-1 0,1-1 9,-2 0 1,-1 2 0,-1-1 1,0-1 0,4 0 0,0-1 18,-2 2 0,0 0 0,-2-3 0,1 2 0,1 1-2,2-1 1,0 2 0,-4-1 0,0 0 8,0 1 0,1-4 0,1 4 1,2-1-13,-1 0 1,-2 4-1,-1-4 1,1-2 6,3 0 0,-3 2 0,3 1 0,-3 0-1,-1 0 1,4 0-1,0-2 1,-2 2 0,-1 1 0,3-2 0,0 3 0,-2-1 21,-1 1 0,1-4 0,0 4-22,2-2 1,0 3-1,-4-3 1,1 0-1,1 1 3,2 1 1,0-3 0,-4 2-9,0-1 1,0 3 0,1-3 0,2 0-1,0 1-3,0 1 1,-2-4 0,-1 2 0,1-1 11,3-1 1,-3 3-1,3-4 1,-3 2 6,-1-1 0,4 0 0,0-1 0,-2 2 0,-1 0-5,-1 1 1,2-3 0,0 1-13,2-1 0,0-2 0,-3 0 5,2 0 1,-1-3-1,1-1 1,0 2 29,1 1 0,-3 1 1,4-1-13,0-2 0,-4 1 6,3-1 0,-2-2 8,2 2-26,-3-6 1,4 3 34,-5-5-592,0 0 480,0-5 53,0 4-27,0-4-32,0 5 0,0-5 21,0 4 48,0-4-516,0 5 493,0-5 1,1 3-43,3-1 47,-3 2 0,9 1 8,-2 0 0,-2-2-1,2-1 0,-5 1-5,5-1 1,-1 0-12,4-1 27,0 3 0,1-4 7,-1 5 0,0 0 0,0 0-3,0 0 0,1 0 0,-1 0 2,0 0 0,0 0 0,0 0 14,0 0 0,1 0 1,-1 0-3,0 0 0,0 0 0,0 0 0,1 0 2,-1 0 1,0 0 0,0 0 0,0 0-13,0 0 1,1-1-1,-1-2 1,0 0 5,0 0 1,0 2 0,1 1-6,-1 0 1,4 0 0,0 0 0,-2 0 2,0 0 0,-1 0 0,2 0 0,1 0 1,-2 0 0,0 0 0,-2-1 0,1-2 1,2 0-7,1 0 0,0 2 0,-4 1 1,0 0-23,0 0 1,0 0-1,1 0 1,-1 0 3,0 0 0,0 0 0,0 0 1,2 0 22,2 0 0,-3 0 0,4 0 1,-1 0 10,0 0 1,1 0-1,-2 0 1,2 0-17,1 0 1,1 0 0,2 0 7,-2 0 0,-3-4 0,4 0 0,1 2 2,1 1 1,0 1 0,-1 0 0,-2 0-1,2 0-12,1 0 1,2 0 0,-1 0-1,1 0 0,-1 0 0,4 0 1,0-2-1,-1 0 0,-1-2 1,-2 0-1,1 4 1,2 0-3,1 0 0,1 0 1,-5 0-1,0 0 13,1 0 0,3-3 0,0-1 0,-1 2 4,-2 0 1,0 2 0,-1 0-11,0 0 1,1 0 0,-1 0-1,-1 0 1,-2 0 0,2 0 1,-3 0-1,4 0-8,0 0 1,-3 0 0,-1 0-1,2 0 1,0 0-4,-1 0 0,0 0 0,-2 0 1,0 0 2,3 0 1,0 0 0,0 0-1,-3 0-1,-1 0 1,4 0 0,-3 0-1,2 0-7,0 0 1,-2 0 0,3 0 0,-3 0 3,0 0 0,2 0 0,0 0 0,2-1 47,2-3 1,-1 3 0,-1-3-1,-1 3-38,-2 1 1,1 0 0,3 0 15,1 0 0,-1 0 1,1 0-1,-1 0-12,0 0 1,1-4-1,-1 1 1,0 0 0,1 2 16,-1 1 0,2 0 0,1 0 0,1 0 5,-2 0 1,4-1 0,-1-2 0,0-1-9,1 2 1,-1 1 0,-2 1-1,2 0-10,2 0 0,-1-4 1,3 0-1,-1 2-1,1 1 0,-2 1 0,1 0 0,1-2-24,1-1 1,2 1 0,-1-1 0,1 1 7,-1 2 1,1-1 0,-1-1 4,1-2 1,-2 0 0,-1 4-1,-1 0 9,1 0 0,-2-1 0,0-2 1,2 0 6,2 0 0,-3 2 1,-2 1-1,1 0 1,-1 0-21,3 0 0,-3-1 1,-1-2-1,-1 0-11,0 0 0,0 2 0,-3 1 1,-1 0-10,0 0 0,4 0 0,-1-1 0,-2-2 12,-3-1 1,-2 1 0,5 3 0,-1 0 15,0 0 0,1-2 0,-1 0 0,0-2 19,1 2 0,-2 0 0,-1 2 0,-2 0-20,2 0 1,1 0 0,0 0 3,-2 0 1,2-3 0,-3-1-1,0 2-11,1 0 1,-1 2-1,4 0 1,-3 0 0,0 0 6,1 0 1,-3 0 0,2-1 0,0-1 3,-2-2 1,4 0 0,-2 4 0,1 0-5,-2 0 1,3 0 0,-2 0 0,2 0-2,1 0 1,0 0-1,-3-1 1,0-2-15,1 0 1,1-1 0,1 4 0,1 0 3,-1 0 1,-1 0 0,-1 0 0,-1 0 2,1 0 1,1 0-1,1 0 12,0 0 1,1-4-1,-1 0 1,1 2-1,-1 1 47,0 1 1,1 0-41,-1 0 1,0 0 0,1 0 0,-1-1 0,0-2 0,1-1-12,-1 2 0,1 1 0,-1 1 1,0 0-3,1 0 1,-1-2 0,0 0-1,1-2-4,-1 2 1,0 0 0,2 2-1,1-1 8,1-3 0,1 3 0,-2-3 0,1 3 1,-1 1 0,2-1 1,1-2 4,0 0 0,-2-1 1,3 4-1,-1-1-5,1-3 1,-3 3 0,3-3-1,-1 3 1,0 1-8,-1 0 0,4 0 1,-2 0-1,0-1-7,1-3 0,-1 3 0,2-3 0,-3 3-17,0 1 0,2 0 1,-3 0-1,0 0 13,0 0 1,1 0-1,-3 0 1,2 0 40,2 0 1,-5 0 0,4 0 0,-2 0-2,0 0 0,0 0 0,-2 0 0,-1-2-11,0-1 1,5 1 0,-6-1 6,2 1 1,1 2 0,0 0-1,1 0 1,-1 0-15,-2 0 0,3 0 0,0 0 0,-1 0-31,-1 0 0,2 0 0,0 0 0,-1 0 13,-1 0 1,2 0 0,0 0 0,-3 0-21,-3 0 0,4 0 0,-4 0 1,0-1 25,1-2 1,0 1 0,1-1-1,-1 1 1,-2 2 1,2 0 0,-4 0-1,2-1 5,0-3 1,-4 3 0,2-3 0,-1 3 12,-2 1 0,2 0 1,-1 0-6,-2 0 1,1-1 0,0-2 0,1 0 0,-2 0-8,0 2 1,-2 1 0,0 0-1,2-1-7,1-3 0,-1 3 0,2-3 1,-2 3 3,2 1 1,-2 0 0,3-1-1,-1-2 8,0-1 0,3 1 1,-1 3-1,-1 0 1,0 0 1,2 0-1,-1 0 1,0-2-2,3-1 1,-4 1 0,0-1 0,-1 1-9,0 2 0,4 0 0,-3 0 0,0-1 9,0-3 0,3 3 0,-3-3-7,1 3 0,1 1 1,2 0-1,-3-1-4,-1-3 1,4 3 0,-3-3 0,2 3-1,-2 1 0,-1 0 0,1-4 0,-4 1 0,2 0-2,-1 2 1,2 0-1,-1-2 1,-1-1 12,-2 2 1,-1 1 0,0 1 0,-1-2 11,-2-1 0,2 1 6,-3-1 35,3 2 1,-2 1 17,-1 0 83,-5 0 31,3 0-534,-5 0-689,-5 0-465,4 0 1,-5 0 40,2 0 1,-2 4 0,-5 3 0</inkml:trace>
  <inkml:trace contextRef="#ctx0" brushRef="#br1" timeOffset="117710">4964 1454 10278,'-5'-7'-88,"-1"2"1,-5 5-1,0 0 1,-2 2-1,0 1 1,-2 5-1,0 1 141,-1-2 0,2 7 0,-3-3 1,0 1-1,4 2 0,0 0 0,2 2 1,0 0-1,0 1 0,1-1 1,1 1-1,3-2 0,1-1 0,2 1 1,2-1-1,1-2 0,1 0 1,3-2-1,4-2 779,2 0-804,1-1 1,-1 1 0,-2-1-1,0 2 1,-1 1 0,0 1-1,-4 0 6,-2 0 1,-2 4 0,-2 1 0,-5 0 0,-3 2-52,-4-1 1,-2 2 0,-7 3-1,-1-1 164,-1-2 0,-3 2 0,6-4-73,2 1 0,2 2 1,-1-4-1,3 0 1,1 0-28,2-2 0,5 2 0,2-1 1,-1 0-180,2 1 1,0-4-1,4 3 1,-2-2 103,1-2 1,2 4 0,1 0 0,0-2 7,0 0 1,0-2 0,0 0 0,0 0 0,0 0 1,-1 2 0,-2 1 0,-2 2 31,-1 1 1,-1-2 0,-4 4 0,-1-1 156,1 0 0,0 2 0,0-6 0,0 1-31,-1 1 1,1-3 0,1 2-132,3-3 1,-3 3-1,4 0 1,-2-1 0,2-1 100,1 2 1,-2-2 0,2 3-85,-2 0 0,5-4 0,-3 3 1,1-2-1,1-2 27,0 0 0,2 0 0,1 0-29,0 1 1,4-5-1,1-1 1,1 1-217,2-1 1,-1-3 0,0 5-537,2 1 1,0-3-1,-2 1 1,-3 2-450,-3 1 0,-1 1 0,0 0 1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09T19:58:28.208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682 169 8355,'0'-11'-657,"0"0"1,0-1 0,1 1 561,3 0 0,-3 0 0,2 0 213,-1-1 0,-2 1 0,0 0 0,0 0 3,0 0 0,0 3 0,-2 2 0,0 0 0,-3 1 204,-1 0 1,2 1-192,-3 4 1,-1 0 0,-3 0-20,0 0 1,0 0 0,-1 1-31,1 3 1,0 2 0,0 6-1,-1-1 22,-3 0 0,2 4 0,-3 1 0,1 1 18,0 3 0,-1 1 0,2 2 0,0-1 20,0 0 1,-2 5-1,1-1-40,1-2 0,-2 4 1,1-1-1,1 0-3,2 1 0,1 2 0,0-3 0,-1 1 1,1 2 4,0-1 1,0 6 0,0-4-1,0 0-45,-1 1 0,2-1 0,0 0 0,2-1 19,-1 1 0,-3-1 0,4 1 0,-2 1-5,-1-1 1,0-1-1,0 1 1,1-1-36,2 1 1,-2 1 0,4 2 0,-1-2-23,-1-2 1,2 2 0,-3-3 0,3 1-9,1-1 0,0 0 0,3 2 18,-2-1 0,-1 1 0,3 5 0,-2 1 0,0-2 10,-1-4 0,4 1 1,-3-2-1,2 2 1,-2 2 1,3-4 0,-4-2 0,1 0 19,0-3 1,1 2 0,3 0 0,0 1-13,0-1 1,0 3-1,0-3 1,0 0-17,0 1 0,0 1 0,0-1 0,1-1 3,3 0 1,-2 0-1,4-5 1,0 0 19,1 1 0,-1-1 0,3 0 0,-2 1-12,2-1 1,-3 0-1,1 1-31,2-1 1,-3 0 0,2 1-1,0-1 1,1 1 39,-1-1 0,2 0 1,-4-1-39,0-2 1,4 2 0,-3-3 0,2 0 0,0 0 7,-2-2 1,1 2 0,3-3 0,0-1 19,0-2 0,0 0 0,1-1 0,-1 0 12,0 0 0,0 0 1,0-1-35,0-2 0,1 2 0,-1-3 1,0 3-1,0 0-34,0-3 1,1 3-1,-1-2 1,0 0-75,0 0 1,0 1-1,0-4 68,1 1 0,-2-3 0,-2 4 0,0-1 6,0 0 0,1-2 1,0 2-1,-2 0-4,2 0 0,1 1 0,1 1 43,0 0 1,0-4 0,1 2-9,-1-1 1,0 2 0,0-3 0,0 0-14,0 1 1,1-4 0,-1 3-1,0-3-35,0-1 0,0 4 1,1-1-1,-1 0 64,0-2 0,4 0 1,0 2-1,-2 0-35,0 0 0,-2-1 1,0 1-1,0 1 33,1-2 1,-1-1 0,0-1 0,0 0 0,0 0-1,0 2 67,1 1-97,-1-1 1,0 3-1,0-5-49,0 0 1,1 0-1,-1 0-51,0 0 1,-4 0 12,1 0 1,-5 0 13,5 0 1,-4 0-411,3 0-774,-4 0 302,2 0 1,-5-2-1,0-1-1640,0-5 2214,0-2 1,-5-11-1,-2-3 1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09T19:59:04.554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702 2403 8355,'7'10'52,"0"-1"1,-1-2-1,-1 2 1,1 0-1,0-1 1,2 0-1,-1 1 190,1 0 1,-1 3 0,4-1-1,0 0 1,1 0 0,-1 0-1,1-1 1,2-1 0,2-2-83,1 2 1,1 1 0,3 1 0,0 0 0,3 1 0,-1-2 0,2-2 0,1 0 139,4 0 0,2-1 0,2 0-174,-1 2 0,1-3 0,1 0 0,1-1 0,2-1-5,2 1 0,-3-4 0,3 3 1,0-3-9,-1-1 1,1 0 0,2 0 0,-2 0-72,-1 0 1,3 0 0,-2-1 0,1-2 0,0 0 1,-5-6-1,2 1 1,-1-1 51,1-3 0,-1-3 1,-3-1-1,-1-1 38,1-3 1,3-1-1,0-1 1,-1-2-24,-1-2 0,-2-1 0,1-3-81,0 4 1,-1-3 0,-1 0 0,-1 1-38,-1 2 0,-5 2 0,1 1 0,-2-2-22,-2-1 1,1 0 0,-1 5 0,0 1 0,-1 1 22,-2-1 1,1 0 0,-4 0 0,0 3-4,0 1 0,-1-4 0,-2 1 0,0-2 24,2-1 1,4-1 0,-4 1 0,-2 0-28,0-1 1,-1 1-1,2 0 1,1-1-25,-2 1 0,-1 1 0,-4 1 1,0 3 27,1 0 1,-1-1 0,1 2 12,-2-2 1,1 3 0,2-2 0,-2 0-3,0-1 0,-2 1 0,3-3 0,-2 1 0,2 1-12,1 0 1,2-5 0,2 3-1,1 0-15,-1-1 1,-1 0 0,1 0 0,1 2 1,-2 4 1,0-1 0,-3 1-1,-2 1 12,0 2 0,-2 4 0,3 1 1,-3-2 25,-1-1 0,2 3 0,-3-1 46,-1 0 1,2-2-41,-2-1 0,1 3 23,-4 1-7,0 4 1,-1-2-45,-3 5 0,3 2 0,-4 0 0,1 3-2,0 1 0,0-2 0,1 3-14,-1 2 0,-4 1-6,0 1 1,2-1-1,-2-1 8,0-2 0,-1 1 1,0 2-1,2-2 1,-2 0-18,-1 1 1,3-3-1,-1 1-8,0 2 1,-3 1-1,-3 1 22,-1 0 0,0 0 1,4 1-1,0-1 19,0 0 0,-4 0 1,0 0-1,1 0 13,2 1 0,0-1 0,1 0 0,1 0 1,2-1-36,0-2 1,1 1 0,-4-1-64,-1 2 0,5-3 1,-1 0 35,0-3 0,2 4-75,-2-4 64,6 4 58,-3-6-8,5 3 0,0-7-5,0-1 0,0 0 0,1-4-2,3-2 1,-2 4 0,4 0 32,-1 0 1,3 3-1,-3-5 34,1 2 0,1-2 1,5 2-14,-1-1 1,0-2-1,1-2 1,2 2-17,1 0 0,0 1 0,-4-4 0,1 1 12,3 2 0,-2-2 0,2 3 0,-3-3 48,-1-1 1,2 3 0,0 1-42,2-2 1,-4 0 0,-3 1 0,1 1 0,-1 1 117,0 0-4,2 4 0,-9-5 83,3 4-177,-3 1-107,-1-3 0,0 4 1,1-1-50,3-2 0,-3-1 47,3 1 1,-2-1 47,2-2 1,-3 1-32,3 2 244,-3 3-51,-1-4-108,0 5-24,0 5 0,0-3 0,-1 6-1,-3 0 0,3 2 1,-3 1-17,3 1 1,1-1-1,0 0 1,-1 0 36,-3 0 1,3 4 0,-3 1-1,3 1-9,1-1 0,0 2 1,0-2-21,0 2 1,-4-3 0,0 2 0,2 1 0,1-2 18,1 0 1,0-1-606,0-4 0,0 0 1,0 0-386,0 0 0,0-3 0,1-2 1,1 0-1888,2 1 2181,5-5 1,-3 3-1,5-5 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09T19:59:06.782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358 6071 8355,'-16'10'0,"-2"-3"430,-4-3-256,0-3 1,0-6 0,-1-2-87,1-3 1,3-1-1,1-2 1,-1-1-1,0-6-5,1-5 0,4-4 0,-1-4 1,3-1-1,1-1 0,-1-3-28,1-7 1,0 3 0,1-7 0,3-1 0,2-3 0,1-1 0,0-1 0,2-3 0,1-3 0,2-4 0,1-2 454,2-4 0,3 1-385,-3-1 0,5-5 0,-2 5 1,3-2-1,1 2 1,2-7-1,1 7 1,0 0-49,0 2 1,3-3-1,2-2 1,1 1 46,-1 2 0,2 3 1,-3 1-105,3 0 0,2 2 0,-1-1 0,-1-1 0,0 1 64,2 2 0,-3 0 0,7-3-48,0 0 0,-2 0 1,4 1-1,-1 1 0,1-1 34,2-3 1,5-4 0,2 0 0,2-3-35,2-3 1,2-2 0,2 1 0,1 1-71,2 1 1,3-2 0,-3 9 0,1 3-21,0 3 0,2 0 0,-4 2 0,1 0 13,1 0 0,-3 4 0,4 0 0,0 2 16,0 1 1,-3 0-1,3 0 27,-1 0 0,-1 3 0,-3-1 0,0 1 0,-1 2 11,2 0 0,-6 5 0,4-1 0,-4 4 12,-5 6 1,5-1 0,-8 0 0,2 4-21,0 3 0,-3-4 0,-1 4 0,-1 0-25,1-2 1,3 1 0,2-3 0,0-1 20,-4-1 0,5 0 0,-3 2 0,1 0 3,-1 2 0,0-3 0,-1 7 0,1 1 0,0 1 0,-1 0 0,1 1 0,-1 1-16,1 2 1,-1 0 0,1 1-9,-1-1 0,1 2 0,-2 1 0,-1 3 0,-2 0-5,-2-1 1,-2 5 0,-5-2 0,-3 2 3,-1 2 0,-1 4 0,-4 0 0,1 1 33,-1 0 1,0 4 0,-1-3 0,-1 1 71,-2 0 0,-3 0-67,3 4 1,1 0-2,3 0 1,-5-1 0,-1-1-134,0-2 104,-4 0 1,5 4 17,-2 0-17,-3 0 62,4 0 359,-5 0-386,-5 0 0,3 0-121,-5 0 0,-1 0 0,-3 1 93,0 3 0,3-3 0,1 3 0,-2-3 0,-1-1 0,-1 0 24,0 0 0,0 0 0,-1 0 1,0 0-13,-3 0 0,-2 2 0,-6 0 1,1 2-40,0-2 1,-4 3 0,-1 0 0,1 0 73,-1 0 1,0 3-1,-6-3-33,0 1 1,6-2 0,-7 2 0,2-1-1,-1-1-5,0 0 1,4-2-1,3 1-10,3-1 0,2-2 1,2 0-1,4 0 0,3 0 21,0 0-44,6 0 1,2-2-1,8 0 1,4-3 37,2-1 0,6 2 1,2-2-1,3 0 21,2-1 0,3 1 0,1-2 1,2 1-3,2 2 1,1-3 0,3 1-1,1 0 1,1 1 39,-1 1 0,-1-3-67,-1 5 1,-1-5 0,1 4-1,-2 1 1,-1-1 10,-1 0 0,-5 1 0,1 3-93,-3 0 1,0 0-1,-2 0 1,-1 0-1,-3 0 65,-1 0 1,3 0-1,-4 0 14,-2 0 1,0 0-8,-2 0 26,-5 0 11,-1 4 1,-5-1 103,0 4-89,0-4-17,0 2 1,0-4-3,0 3 0,0-2 0,-1 5 0,-2-1 0,0 0 0,-1 3 0,-1 1 0,-1 1 0,-2 0 0,2 0 0,0 0 0,0 1 0,-3 0 0,0 2 0,-1 2 287,-1 1-315,8-3 1,-12 7 0,7-4 0,-2 2 0,-1 0 1,0 0 0,0 3 1,-2 1-26,-2 3 1,2-1 0,-5 4 0,2-2 0,1-2 0,0-2 0,0 0 0,3-1 0,2-1-190,3-2 0,-1 1-272,-3-5 1,1 3-1,1-2 1,2 2-1,-1 2-763,2 1 0,-4-1 305,3 2 0,-3-2 0,-1 7 1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09T19:59:10.180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201 1096 8355,'-18'15'0,"0"1"0,1 2 0,1 0 0,0 0 0,-3 6 147,4-1 1,-4 3 0,5-1 0,1 2-1,3 0 1,3 2 0,-1-2-84,2 1 1,1 1-1,5-1 1,0 0-1,0 2 1,0 0-1,0 0 6,0 1 1,0 1-1,1 2 1,2-1 7,1 1 1,4-2 0,0-1 0,2-2-28,1-2 1,0 4 0,1-1 0,2 2 41,1 2 0,5-1 0,-2 1-37,4-1 1,-4-3-1,1-1 1,1-2-1,1-2 31,1-1 1,1-2 0,0-1 40,3-2 1,-1 2-1,4-4 1,-1 2-1,0-2 90,-1-1 0,0 3 0,-1-3-118,4 1 0,-1-2 1,0 3-1,1-1 1,0-1-48,0 0 0,0-1 0,3-2 0,0-1-82,-4-1 1,4 6-1,-3-8 1,2 3 86,1 1 1,1 0 0,-1-5 0,1 0 2,-1 1 0,2 1 1,1-1-1,3 0-26,1-1 1,-3-5-1,3 4 1,-1-2-1,1-2 1,1 1-1,0 0 1,0-2-1,1-1 1,3-1-1,2 2 1,2 0-16,-2 2 1,4 0 0,0-3-1,0 1-18,-3 2 0,3 0 0,1-4 1,3 0 59,1 0 0,0 3 0,1 1 0,1-1 22,2-2 0,-1 3 0,-3-1 1,0 0-119,0-2 0,4-1 1,-1 0-1,1 1 85,1 3 1,1-1 0,6 3-48,3-1 0,-5 2 0,5-2 0,2 1 1,2 3 0,-1 1 1,3-3 0,-4 0-1,2-1 29,-1 0 0,1-2 0,3 2 0,-1-1-31,-2-3 1,4 1 0,-3-1 0,0 2-22,1-1 1,0-1 0,1 1 0,0 0-28,1 0 1,-5-2-1,1-1 1,-1-1-4,-1-3 1,7 3 0,-4-3 0,-2 3 73,0 1 0,1 0 0,-1 0 0,0 0 39,1 0 0,-3-1 0,4-2 0,1-2-50,-2-1 0,-3 2 0,3-3 40,1-2 0,-3 3 1,0-2-1,-1 0 22,-2-2 0,2 0 1,-1 1-1,-2 3 1,-2 0-155,-3 0 1,5 2 0,-2-2 0,0-1-9,-2 1 0,3-1 0,-4-3 0,-2 1 81,0 2 1,-5-1 0,4-4-1,-1-2 38,-1-1 1,4 0-1,-2 4 1,0-1 120,0-3 0,5 2 0,-4-2 1,-1 3-92,2 1 1,-3-2 0,1 0 0,-2-2 8,1 1 0,3 1 0,-1-1-51,4-1 1,-7-4 0,4 3-1,-1-1-72,-2-3 0,-1 0 0,6 0 0,-2 2 0,1-1 64,-2 2 0,4-3 0,-3 4 0,0-1 4,-3 1 0,6-4 0,-8 2 0,1-3 25,0-2 0,1 5 1,-2-1-1,2-1 13,-2-1 0,1-1 0,0-1 1,2 1 9,-3 0 1,6-1 0,-8 0-1,1-2-91,0-1 1,-1 0-1,0 3 49,0 1 0,-4 0 0,0-1 0,1 0 0,1-2 25,-2-1 1,5-4 0,-3 4 53,-1 1 1,-1-2-1,0 0 1,-3 3-1,-3 0-116,-2 2 1,1-4-1,1-2 1,0 1-48,-1 0 1,6-6-1,-7 1 1,1-4 47,-3 0 1,2-3-1,-4 2 1,-1 2-8,-1 4 1,-4 0-1,1 4 1,1 0-11,1-1 1,-3 2-1,-4 4 1,0-1-43,-2 1 0,3 0 0,-3-1 44,0 1 1,-7 0 0,2-1 0,-2 0-1,0-1-24,1 2 1,-1-3-1,-1 6-27,-1-2 1,-4 0 0,2 1 0,1 0 0,-1-1 61,3 0 1,1-4 0,0 7 0,-1-2 26,-1 1 1,-6-1 0,2 4 0,-1 0-36,1 0 0,-3 0 0,3 2-1,-3-1 0,-2-1 0,-1 2 0,-1-2 0,0 0-49,2 0 0,1-3 1,1 3-1,0-1 12,3-3 0,-3-1 1,3-2 29,-2 1 0,1 3 1,1 1-1,-1-1 0,-2 2-4,0 2 1,-5 2 0,-1 2 302,-1 0-65,4 0-128,-8 5 1,3 1-51,-8 5 1,-2 0-1,-5 0-25,0 0 1,-1 0-1,1 0 1,0 1-1,0 1 1,0 2 0,0 0-1,-1-1 1,1 1-1,0 0 1,0 0 0,0 1-1,-2 0-35,-2 0 1,3 0-1,-3-3 17,3 2 0,-1 3 0,0-2 0,-2 0 0,0 1-19,-1 1 0,-1-4 0,-2 5 44,0 0 1,0-1-1,-3 0 1,0 2-1,0 1 1,3 1-1,0-1 1,0-1 0,1-2 13,-1 2 1,4 1 0,-2 0 5,1-3 1,-1 3 0,4-3 0,-2 2-18,1-1 0,1 2 1,-1-4-1,-1 1-12,1 1 1,2-2 0,1 1-3,0-3 0,3 1 2,1-1 1,3-1 0,-2-1-55,1 1 1,2-1 0,7 1-20,3-1 1,3-6 0,2-1 0,-1 0 23,0 0 1,4-4 0,0 3 0,-2-1 8,0-1 0,2 2 0,1-3 0,0 2 52,0-2 1,4 3-1,-3 0 1,2-1-1,-2 1 14,0-2 1,1 1 0,-2 1 32,2 1 1,0-2-1,3 2-21,-2-1 0,2 2 1,-3-2-1,0-1 0,1 2-28,1 0 1,-3-2-1,1 3 1,-2 1 1,-3-2 0,4 3 0,-3-3 0,0 2 3,-1-1 1,-4-1 0,0 2 0,-1 0-12,0 0 1,-1 2 0,-1 0 0,-1-3 1,0 3 15,-2-3 0,0 3 27,4 1-27,-4 0 12,2 0-51,-5 0-6,0-5 9,0 4-29,0-4-4,0 5 19,5 0 1,-3 0 0,4-2 7,-1-1 1,0 1 21,-1-1 1,1 0 0,4 1 0,-2-2-1,2 2-7,1 0 0,-3 2 0,0-1 33,-3-3 1,5 3-21,-1-3 1,2 2 0,1-1-3,0 0 0,-1-2 47,-3 1 0,0 3 50,-4-3 0,-3 3-35,0 1 1,-1 3-40,-6 1 1,4 1-1,-2-2 1,1 2-23,1 1 1,-2-4 0,2 3 0,-1 0-14,2 3 1,-1-2 0,1 1 0,-3 2 6,-1 1 0,3 1 0,-2 2 0,2 0 2,-1 2 1,-1 1-1,2-2 1,0 1-41,0-1 0,-2 3 0,2 2 1,-1 0-59,-1 0 1,4 1-1,-3-4 1,3 0-106,1 0 1,0 3 0,0-3 0,0 0-98,0 1 0,0 1 0,0-2 0,0 2 0,0 2-707,0 1 0,-4 0-262,0-3 0,-4 4 560,0-4 1,-12 3-1,-3 2 1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09T19:59:15.430"/>
    </inkml:context>
    <inkml:brush xml:id="br0">
      <inkml:brushProperty name="width" value="0.09071" units="cm"/>
      <inkml:brushProperty name="height" value="0.09071" units="cm"/>
      <inkml:brushProperty name="color" value="#0CAC38"/>
    </inkml:brush>
  </inkml:definitions>
  <inkml:trace contextRef="#ctx0" brushRef="#br0">0 716 8457,'5'6'182,"3"-3"-65,2-1 1,-3-2 0,1 0 0,0-2 0,2-1 0,1-3 0,1-2-139,-1 1 1,0 3-1,0-2 1,0-1-1,-1 1 1,-1-1-1,-2-1 1,2 1-1,1-2-50,1-1 0,2 0 1,0 2-1,2 0 79,-1-1 0,-2 0 1,-1-1-1,1 1 90,-1 1 1,0 1-1,0-3 8,0 3 0,-3 2 0,-1 5-38,2 0 1,1 0 0,1 0 3,0 0 0,0 5 0,1 2-85,-1 3 0,-1-3 0,-2 0 0,0-2 49,1-3 1,0-1 0,3-1 39,-1 0 1,0-1 0,1-3 0,3-3-76,4-3 0,1-2 0,0-2 0,-2-2 0,1 0-6,-2-1 1,3-2 0,-5 0 0,-1-2-95,-2-2 0,-1 5 1,1 0-1,-2 2 79,-3 3 0,3-2 1,-4 2 37,0 3 1,1 3-13,-4-1 0,-1 5 0,1 6 483,-2 5 0,-1 3-211,0 4 1,2-3-284,1 3 0,4-3 0,4-5-6,0-3 0,0-3 0,0-2 0,1-3 8,-1-3 1,0-3 0,0-2 0,2 0 0,0-2-14,2-1 0,0-3 0,-4 2 0,0-1-39,1 1 0,0-2 0,2 3 1,1 1-26,-2 2 1,0 1-1,-2 1 1,-1 1-24,-3 1 1,3 6-1,-2-2 144,2 3 1,-3 1 108,0 0 1,-3 0 0,4 1-47,0 3 0,2-3 1,1 3-1,1-3-91,-1-1 0,0 0 0,0 0 0,2-1-66,1-3 1,-1 2 0,3-7 0,-1-1-31,0 0 1,1-7 0,-2 6-1,1-2 41,-2 1 1,0 4 0,-2 2 0,0 0 121,0 0 0,-3 3 1,-1-1-212,2 3 0,-3 1 0,1 0-63,2 0 1,1 0 0,1 0-135,0 0 1,1 0 0,-1 0 0,0-1-616,0-3 1,0 3 638,1-3 1,4 3-1,1 1 1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09T19:59:16.568"/>
    </inkml:context>
    <inkml:brush xml:id="br0">
      <inkml:brushProperty name="width" value="0.09071" units="cm"/>
      <inkml:brushProperty name="height" value="0.09071" units="cm"/>
      <inkml:brushProperty name="color" value="#0CAC38"/>
    </inkml:brush>
  </inkml:definitions>
  <inkml:trace contextRef="#ctx0" brushRef="#br0">-3767 5131 8355,'-1'10'0,"-1"-1"847,-2-1 1,0-5-753,4 5 1,5-1 0,3 3 0,2-1 0,2-3-1,3 0 1,4-1 0,2 0-311,1-2 0,0-2 0,2-1 239,2 0 1,1-4 0,4-1-1,-2 0 59,-2 0 0,3-2 1,-4 3-1,-1 2 0,-1 0-69,-2 2 0,-1 0 0,-2 2 1,-3 1 37,0 5 0,-3 3 1,1 4-1,-2 2 2,-5 1 0,2 3 1,-4-3-1,0 4-50,0 0 1,0 4 0,-3-1-1,2-3 78,-2-2 1,0-1 0,-1 2 0,1-1 2,2-2 0,4-4 0,-4 1 1,3-4-114,1-4 0,2 0 1,2-5 25,-1 2 0,4 0 1,-1-4-1,1 0-34,2 0 0,-4 0 1,5 0-1,-2 0 1,-1-2-23,1-1 1,-4 1 0,4-1 0,-1 1-21,0 2 1,0 0 0,-4 0 0,0 2 30,1 1 1,-5 5 0,1 7 0,-1 2 117,-1 1 0,3 3 1,-5-3-1,-1 5 97,2 3 1,-2-3 0,3 5 0,-1-2 47,-3 0 0,5 0 0,-1-4 0,1 1-137,1-1 1,-2-5 0,3-2-39,-2-2 0,1-3 1,4-2-1,2-1-67,1-2 0,1-2 0,-1-3 0,3-1 1,3-1-128,2-2 0,-1-4 0,0 3 1,1 0 56,-1 0 0,3-2 1,-1 3-1,-3 2-80,0 1 0,-1 6 1,-2 3-1,-3 6-264,-2 5 0,0 3 0,0 3 0,-3 2-594,0 2 0,0-5 607,1 3 0,5 1 0,1 1 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31T02:53:06.615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1241 1 8355,'0'6'-280,"0"-1"0,-2-6 0,-1-2 273,-5-1 0,2 1 0,-2 4 0,0 3 104,-2 3 0,-1 3 1,0 1-67,-1 0 0,-3 2 0,1 2 0,-1 3 0,0 2 0,0-1 0,-4 2 0,4-2 0,2 2-36,0 1 0,-2 0 0,-1 1 0,0-1 0,0 1 1,1-1-1,0-1 0,-1-1 0,0-1 0,-2 0 1,2 3-63,0 0 93,-4 0 1,3 1-1,-4-1 1,1 0-19,1 1 0,2-1 1,-3 0 0,1 1 0,6-5 0,-4 1 1,3 0-1,-1-1 0,0 1 0,0 0 1,-1-1-1,0 0 0,-1-1-6,4 0 0,-3-2 0,1 3-7,1-2 1,-2 0 0,1-2 0,1 1-1,2-2 0,-3 1 1,0 0-1,1 0 2,2 0 1,1-1 0,1-1-1,1 2 7,2 0 1,-1 1-1,-3-3 1,1-1 48,3 0 0,-2-4 1,4 1-1,-1 1-1,-3 0 0,3 3 1,-2-1-35,0 0 1,2 0 0,-2 0 0,1 1 0,-1-1-1,1 0 0,3-1 0,-3-1 0,-1-2-20,2 2 0,-3 1 1,4 1 69,-1 0 0,-1 0-30,-5 0 0,2 1 1,2-3-29,0-1 1,5-2 0,-5-3 21,-1 0 0,3 5 21,-1-4-77,4-1 0,-3 1 0,4 1 21,-2 1 0,-5 2 0,2 3-27,-3 0 0,2-4 0,2 1 0,0 1-63,0 1 0,-1-3 0,-1 0-88,0 2 0,2 1-220,-1 1 0,3-5 0,8-3 60,3-6 1,8-8-1,2-6 1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09T19:58:28.208"/>
    </inkml:context>
    <inkml:brush xml:id="br0">
      <inkml:brushProperty name="width" value="0.09071" units="cm"/>
      <inkml:brushProperty name="height" value="0.09071" units="cm"/>
      <inkml:brushProperty name="color" value="#ED331F"/>
    </inkml:brush>
    <inkml:brush xml:id="br1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12 0 8355,'-1'6'55,"-2"-1"558,0 0-715,-1-4 1,4 6 73,0-4 0,1-1 0,2 3 0,0 0 0,0 2-142,-2 3 1,-1-3-5,0 1 1,4-4-116,0 3 0,-1-3 0,-3 3-230,0 2 0,0 1 430,0 1 0,5 0 0,2 0 1</inkml:trace>
  <inkml:trace contextRef="#ctx0" brushRef="#br0" timeOffset="690">90 715 8355,'0'11'-81,"0"0"0,-1 0 165,-3 0 1,3 0 0,-3 1-60,3-1 1,-3 0 8,1 0 0,-1 0 0,4 0-82,0 1 1,0-1-1,-1 0 1,-2 0-30,0 0 1,-1 1 0,4-1-40,0 0 1,0 0-1,0 0-104,0 0 1,0 1-161,0-1 0,0 0 31,0 0 0,0 0 298,0 1 0,0-1 0,0 0 1</inkml:trace>
  <inkml:trace contextRef="#ctx0" brushRef="#br0" timeOffset="1370">-32 1654 8349,'-6'5'61,"1"-3"0,6 4-85,3-2 1,-3 2 0,3 5 38,-3 0 0,-1 2 0,0 0 0,0 2-60,0-1 0,0 2 0,0 0 1,0 0-1,-1 2 0,-1-1-55,-2 3 0,0-3 1,3 1-1,-1-1 1,-2-1-1,1 2 0,1-2 1,-1 0-1,0-1 1,-1 0-1,0 1-1262,0 1 1362,1-3 0,3 7 0,0-4 0</inkml:trace>
  <inkml:trace contextRef="#ctx0" brushRef="#br1" timeOffset="1370">371 3801 7700,'-6'0'-33,"1"-5"1,5-2 0,0-3 0,0-2 0,0 1 0,0 0 602,0 0 0,1 3-495,3 1 0,-2 1 1,4-3-1,1 3 10,-1 1 1,1-3 0,4 4-142,1 2 0,-5-3 0,1 1 0,0 2 0,2 1 172,1 1-52,1 0 1,-6 1-1,-1 3-21,0 3 0,-4 3 1,3 2-4,-3 3 1,-1-2 0,-1 2-33,-3-3 1,1 3 0,-3 0-1,0 0 10,0 1 1,-2-2 0,-2 3 0,2 0 28,0-4 1,1 4-1,-4-2 1,-1-1-1,2 1-4,3 0 1,-3 0 0,3-3 0,-3-1-36,-1 0 1,-1 0-1,1 0 1,0-1-13,0-2 0,3 2 1,1-4-4,-2 0 1,3 0-1,-1-3 1,-2 1-14,-1-2 1,2-1 9,1-1 1,3 0-1,-3 0-5,4 0 1,-2-1 17,5-3 1,0-2 3,0-5 0,4 4 0,1 0 1,1 2 1,-2-2 0,3 3 24,2 2 1,-3 0 0,1 1 90,-2-3 1,3 3-46,0-3 0,-2 3 133,1 1 1,-3 0-106,4 0 1,-1 0 0,4 0 53,0 0 1,-3 0-71,-1 0 1,-4 1-1,2 2-2,0 1 1,-4 4-93,3 0 0,-2 1 0,1-1 14,0 0 1,2-1 42,-1 4 0,-3 1 1,4-2 4,0-3 0,-4-1 1,4-3-7,0 1 0,-2-1-37,4-3 0,1 0 1,3 0-80,0 0 1,-3 0-1,-1 0-257,2 0 1,1-3-1,0-2 1,-2 0-103,0 0 1,-1 0-1,4 1 1,1-2 0,-1-2-103,0 1 1,0 0-1,-1-1 1,-1 0 247,-2 0 1,1-2-1,3-2 1</inkml:trace>
  <inkml:trace contextRef="#ctx0" brushRef="#br1" timeOffset="1370">-255 3947 8355,'6'0'-254,"-1"-1"243,-5-3 1,1-1 431,3-3-254,-3 3 1,4 10 0,-5 3-1,0 2-88,0 1 1,0 2-1,0 2 1,0 2-1,0 2 1,0-1-1,0 2 1,0 1-1,0 2 1,0-1-1,0 2 363,0 2-403,0-2 0,0 3 1,0-4-1,-1-1 1,-2 2-1,0 1 99,0 1 1,2 1-95,1-1 1,-1-2 0,-2 4 0,0-2-1,0 0 1,2-1 41,1-2 1,0 4-59,0-1 1,0-1 0,0-5 0,0-2 1,0 2 1,0-2-1,0-1-1,0-1 0,0 3 1,0-3-1,0 0-19,0 1 0,0-1 0,0-2 0,0 1 0,0-2 24,0 0 0,0-6 1,1 1-19,3 0 0,-3 2-128,3 2 0,1-5-191,-2 1 0,2-6-219,-1 2 1,-1-3 117,4-1 1,-1-5 0,3-2-136,-2-3 1,-3-3 0,2-1-575,-1-1 1012,4 0 0,-3-6 0,5-2 0</inkml:trace>
  <inkml:trace contextRef="#ctx0" brushRef="#br1" timeOffset="1370">-278 4025 7241,'-6'0'-635,"0"0"0,2 0 805,-3 0 0,1 0 5,-2 0 311,6 0 22,-8 0-387,9 0 0,-4-1-64,5-3 0,1 3 1,3-4-1,3 1-3,3 1 1,-3-1-1,1 3 1,1-2-1,0-2 1,3 0-1,-1-1 65,0 0 0,0 2 0,0-2-34,1 1 1,2 0 0,1 2 0,-1-2-50,-2-1 1,0 4-1,-1-2 1,0 3-19,0 1 1,0 0 0,1 0 0,-1 0-17,0 0 0,0 0 0,0 0 0,0 0 37,1 0 0,-1 0 0,0 0 9,0 0 1,0 0-1,1 0 1,-1 0-6,0 0 0,0 0 0,0 0 0,-1 1 0,-1 1 27,-2 2 1,-3 1-60,3-1 0,-3 2 1,2 5-11,-1 1 1,-1-5 0,-4 0 0,0 2-16,0 1 1,0 1 0,0 1 10,0-1 1,0-4 0,0 1 20,0 0 0,0 2 0,-1 0 0,-2-1-3,0-1 0,-2-1-4,1 4 1,1 1-14,-4-1 0,3 0 0,-2 0-3,1 0 1,-2 1-1,3-1 1,0-1 32,-1-3 1,3 3 19,-6-2 0,5 0 0,-4 1-6,2-1 0,-2-5 1,2 4-1,0-1-14,0 0 0,-4-3 0,3 2 0,-1-2 1,0 2-1,1 0 0,1 1 0,-1-1-15,0 0 0,2-1 13,-3-4 1,3 1-35,-3 3 0,-1-3 87,-3 3 0,0-3-16,0-1 0,-1 0 0,1 0-14,0 0 0,4 0 1,-1 0 11,-1 0 1,3 4 85,-1 0-166,-1 0-317,2-4-132,1 0 14,5 0-819,-5 0-149,4 0 842,-4 0 0,5 0 0</inkml:trace>
  <inkml:trace contextRef="#ctx0" brushRef="#br0" timeOffset="1945">-43 2627 8355,'0'8'42,"0"-1"295,0-4 1,0 7-410,0-3 0,0 3 1,0 1-1,0 0 1,0 0-1,0 1 1,0-1-1,0 0-88,0 0 0,0 0 0,0 1 159,0-1 0,0 0 0,0 0 1,0 0-1,0 0-98,0 1 1,0-1-1,0 0 1,0 0 0,0 0-148,0 1 1,-1 2-1,-1 1 1,-2 0-87,1 1 1,1-3 295,-2 2 0,-2 2 0,-5 1 0</inkml:trace>
  <inkml:trace contextRef="#ctx0" brushRef="#br0" timeOffset="2710">47 3175 6967,'6'0'375,"0"-1"-208,-2-3-32,-3 3 0,4-5-64,-5 2 0,-1 3 0,-2-4-32,0 0 1,-2 3 0,1-1-44,-4 1 0,2 2 0,0 2 1,0 0 55,0 2 0,2 1 0,-4-1 26,0 3 1,2-1-1,-2 2-21,-1 0 0,3-3 0,0 0 0,0-1 1,1 1-1,-1 0 0,1 1-193,0 0 0,0-3-421,1 1-279,3-3 217,-4-1 0,5-1 556,0-3 1,5-2-1,1-5 1</inkml:trace>
  <inkml:trace contextRef="#ctx0" brushRef="#br0" timeOffset="3044">-87 3164 6530,'-5'6'2181,"3"0"-1525,-1-2-798,1-3 0,2 5 1,2-3 22,1 1 1,0-1-1,3-1 1,0 0-40,0 2 1,1 1 0,1-1-20,0 3 0,-4-2 1,2 0-1,0-1-162,0-1 1,-2 2 0,3-2-167,2 1 496,1-1 0,1-3 0,0 0 1</inkml:trace>
  <inkml:trace contextRef="#ctx0" brushRef="#br1" timeOffset="1370">-758 4037 8355,'7'-2'77,"1"-1"1,-6 0 0,3-3 0,-1 0-21,0-1 1,-1 0 149,-3-4 1,0 3-37,0 1 1,-5 4 0,-2-2-40,-3 0 0,-1 4 1,0-3 18,-1 3 0,1-3 0,-1-1-2,-3-1 1,2 4-1,-1-3 1,0 1-1,0 0-24,-1 2 0,-1-3 1,3 1-1,-4 1-79,0 2 1,0 1 0,-3 0 0,1 0-146,-1 0 1,0 1 0,0 2 0,2 2 76,-2 1 0,3 2 0,-2 3 0,-1 0 67,-1 0 0,2 1 1,1-1-1,-1 0-9,2 0 1,-3 5 0,5 3 0,0 1 86,-1-1 1,3 2-1,-2-2 1,3 2-49,1 1 0,0 4 0,0 1-50,-1-3 1,1 0 0,1-1 0,2 0 15,0 3 0,2-2 1,-2 3-1,5 0 1,1-1-31,2-1 1,0 2 0,0 1 0,0-1-13,0 0 0,0 0 0,0-5 0,0 0 23,0 1 1,4-4-1,1-2 1,1-1 0,3-2 93,1-2 0,5 0 1,0-1-90,-2 0 1,4-4-1,-1 1 1,0-1 34,0 0 0,4 1 0,-1-3-42,2 2 0,1-5 0,0 2 0,1-3-17,-1-1 1,4 0-1,0 0 1,-1 0-1,-1 0-12,-2 0 0,4-4 0,0-1 0,-1-1 6,-1-3 1,-2 3-1,0-1 1,1-2-2,-1-1 0,0-1 0,1 1 1,-2 1-11,-2 2 1,0 0-1,-2-1 1,-1 0-66,0-1 0,-1 3 0,-4 0 0,-1 0-927,-3 0 14,3 3-86,-8-2 1,1 5 259,-6 0 0,0 0 1,-4 0 567,-2 0 0,-1 0 0,-1 0 1</inkml:trace>
  <inkml:trace contextRef="#ctx0" brushRef="#br1" timeOffset="1370">-1306 4081 7241,'0'-7'317,"0"0"-260,0 4 388,0-2-192,0 5 1,4 5 0,-1 2-162,0 3 1,-2 3-1,-1 1-7,0 1 0,0 3 0,0-2 0,0 2 1,0 2-1,0 1-107,0 1 1,0 0 57,0-4 0,0 4 1,0-4-1,0 3 20,0 2 0,0-4 1,0-1-1,1 1 21,3-2 1,-3 5-1,3-5 1,-3 2 3,-1-1 0,0 0 0,2 2-41,1-2 1,-1 0 0,1 1-1,-2-3 35,-1 0 0,0-4 0,0 3 0,0-2 1,2-2-1,0 0 0,2 0 115,-2 1-195,0-6 0,-2 4 42,0-3 0,0 0-60,0 0 1,0-3-99,0 3 13,0-4 0,0 3 28,0-2 0,0-2 33,0 6 0,0-5 53,0 5 1,0-4-1,0 3 6,0 2 0,0-3 0,0 2-12,0 0 1,0-1-24,0 0 0,1-4-121,3 0 0,-2-2-514,6-1 1,-5 0-103,5 0 1,-1 0-1,4-1 462,1-2 1,-1-4 0,0-4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09T19:58:57.267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-707 514 8355,'0'11'1130,"-1"-4"-967,-3 1 0,3-4 0,-3 3 1,3 2-1,1 1 0,0 2 0,0 3 1,-2 4 33,-1 2 1,1 5 0,-1 1 0,1 2 0,1 3-1,-1 4 1,-2 6 0,0 4-18,-1 3 0,4 4 1,-4 1-1,0 3-18,-2 2 0,1 5 1,-1-5-1,1 0-44,0-2 1,3-2 0,-2-2 0,2-3-49,-1-4 1,0 0 0,4-8 0,-1 1 0,-1-1-1,-2-3 1,1-4 0,2-5-6,1-2 0,0-2 0,0 0-64,0 1 0,0-6 0,0-2 0,0-3 0,0 0-193,0-1 1,-1-5-2919,-3-2 2342,3-3 1,-4-6-1,5-4 1,0-3-976,0-3 1507,0-10 0,-5 6 0,-1-8 0</inkml:trace>
  <inkml:trace contextRef="#ctx0" brushRef="#br0">-1601 682 8136,'5'-7'45,"-3"-3"0,5 3 1,-1-2-1,0 1 110,3 0 0,1 2 0,1-3 0,0 3 0,0 1 1,0 1-1,2 1 36,2-1 0,-2 0 0,6 4 0,1 0 0,1-1-206,1-3 0,1 3 1,-1-3 12,0 3 0,2 1 0,1 0 0,2 0 0,0 0 78,1 0 1,1 0 0,-1 0 0,0 0 0,3 0 227,2 0 0,0 0 0,1 0-107,-1 0 1,4 0 0,1 0-1,-2 0-47,-2 0 1,2 0 0,-1 0 0,-3 0-77,1 0 0,-2 0 1,0 0-53,-1 0 0,-4 0 0,2-1 0,0-2 0,-4-1 21,0 2 1,-3 1 0,-1 0 0,-3-2-91,-1-1 0,-1 1 0,-3 3-41,-1 0-55,0 0 1,-5 1 0,-2 3-616,-3 3 1,-1-1 0,0 2-2981,0 0 3462,0-3 1,0-5 0,0-6 0</inkml:trace>
  <inkml:trace contextRef="#ctx0" brushRef="#br0">8 123 8449,'-6'-5'400,"3"-3"-222,6-2 1,-1-1 0,6 0-195,0 0 0,2 0 0,1 1 1,-1 1 0,-2 1 0,2 5 0,-3-4 0,3 3 135,1 1 1,0 1 0,1-1-117,-1-1 0,0 2 0,0 4 0,0 3 25,0 2 0,-3 0 0,-2 4 0,-1 2-128,-2 1 0,2 0 0,-2 4 0,0-1 124,-2 0 1,-2-2 0,-3 4 0,-2-1 72,0 0 0,-4 3 1,2-2-1,-2 0-48,-1 0 1,0-1 0,1-5 0,1 2 41,2-1 0,3-2 0,-3-1 0,-1 1-113,2-1 0,-3 4 0,4 0 85,-1-2 0,4 0-52,-2-2 1,3-4-1,2-1 37,3-1 0,2-1 0,5-4 152,0 0 1,0 0 0,1 0 0,-1 0 0,0 0-7,0 0 0,0 0 0,2-1 0,0-2-160,2 0 0,0-1 0,-4 4 0,1-1 57,-1-3 1,0 3 0,1-3-512,3 3 0,-2-3 1,1 0-1,-1 2-1075,-2 1 0,0 1 872,0 0 1,1 5-1,-1 1 1</inkml:trace>
  <inkml:trace contextRef="#ctx0" brushRef="#br0">455 1118 8355,'-11'0'471,"1"1"0,1 1-254,2 2 0,-1 5-23,-3-2 0,0 7 0,-2 2 0,0 0-116,-2 0 0,0 4 0,2 0 0,0 4 0,-3 3 0,-2 2 0,-2 0 0,1 1 0,-1 0 0,2 1 0,1 0 106,0-1 0,2 1 0,-3-5 0,2-1 0,3-2 0,0 0-1,2-1 1,3-3 0,1-2-422,-2-1 0,4-1 0,0-5 0,2-1-1037,-1-2-546,0 1 1139,4-2 1,0-2 212,0-8 0,-5-7 0,-1-7 1</inkml:trace>
  <inkml:trace contextRef="#ctx0" brushRef="#br0">-26 1218 8355,'2'-10'-161,"1"3"1,0 2-1,4 6 500,2 3 0,-3 2 0,0 5 0,1 0-93,-1 1 1,1-1 0,4 1 0,1 2-37,-1 1 1,5 0 0,3-4 0,0 0-28,0 0 0,6 0 0,-3 1 1,2 0-32,-1 3 0,0-3 0,-1 3-98,0-2 1,-3 1-1,-2 3 1,0-1-1,-4 1 1,0-1 158,-2 0 0,-1 1-305,-3-2 0,2-3 0,-5 3 0,-1-1 1,1-1 103,0 2 1,-1-4 0,-3-3-328,0 0 0,0-1-617,0 0 1,2-4-93,1 0 0,-1-3 447,1-3 1,-1-4 0,-2-4 0</inkml:trace>
  <inkml:trace contextRef="#ctx0" brushRef="#br0">868 749 8151,'0'12'483,"0"3"0,0 2 0,0 6 0,0 0 1,0 3-1,0 4 0,0 4-245,0 3 0,0-1 0,0 4-191,0-2 1,0 1 0,0-1-1,0 5 126,0 0 0,0 7 1,0-8-1,0-2-131,0-4 1,0-2-1,0-7 1,0-4-239,0-3 1,0 0 0,0-5 0,1 0-264,3 1 1,-3-4-33,3 3 1,-1-2-1124,0-2 470,-1 0 1,3-6 896,-5-5 1,-5-5-1,-2-6 1</inkml:trace>
  <inkml:trace contextRef="#ctx0" brushRef="#br0">745 1017 8834,'0'-11'250,"0"0"1,0-1 0,0 1-157,0 0 1,0 0 0,0 0 0,0 0 41,0-1 1,2 1-1,0 0 1,3 0 14,1 0 0,-2-2 0,3 0-104,2-2 1,1 0-1,2 4 1,2-1 92,1 1 0,5 0 0,-2 0 0,4 0 0,0-1 16,0 1 1,4 1-1,2 2 1,0 0-35,3-1 0,-3 5 0,-1 0 0,-1 3-68,0 1 0,4 0 0,-4 0 1,-3 0-61,-3 0 0,0 5 0,-4 2 0,0 3-21,1 1 0,-6 0 0,-5 2 1,-1 2 85,-3 3 1,0 3-1,-2 2 1,-2-1-30,-1 0 1,-4 5 0,-4-1 0,-1 0-29,-3 1 1,1-3 0,-4 3 0,-2-1 0,0 0 0,0-1-1,3-1-151,1-2 0,-3-3 58,4-1 0,0-4 0,4 1 22,0-3 1,0-1 0,-2 1-59,-2-1 0,-1-1 0,-1-2 1,4-1 67,5-2 0,0-2 0,-3-3 130,0 0 1,3 0 0,2-1 0,0-1-14,0-2 0,3-1 1,-2 2-3,0 0 36,4-1 1,-4 3-133,5-3 102,0 3 0,1-4 0,3 5 1,4 0 84,2 0 0,1 3 0,1 2 0,2 0-79,1 0 1,0 4-1,-4-1 1,1 1-40,3 3 0,-2-1 0,1 0 1,0 1 79,1 3 0,1-2 1,4 3-1,-3-1-40,-1 0 1,4 3 0,-2-2 0,-1 1-40,-2-1 1,1-1-1,-1-3 38,-1 3 0,-2-3 1,-1 3-1,0-1-32,1 1 0,-1-3 0,0 3 0,-1-1-41,-3 1 0,3-4 0,-4 1 0,2-3 0,-1-1 0,1-1 0,-1-1 0,1-1 0,0-2-730,2-2 127,-3-1 1,2 0-810,-1 0 0,-3-5 0,0-3 639,0-1 1,1-8 0,5 0 0</inkml:trace>
  <inkml:trace contextRef="#ctx0" brushRef="#br0">1628 123 8250,'-1'-10'1088,"-3"2"-979,3 3 0,-4 6 0,4 3 1,-2 4 26,-1 2 0,1 1 0,3 1 0,0 2-7,0 1 0,0 5 0,0-2 0,0 3 8,0 2 1,0-1-1,0 0 1,0 1 1,0-1 1,0 1 0,0-1 0,0-1-7,0-2 0,0 2 0,0-3 0,0 4 9,0 0 1,3-1 0,1-1-67,-1-2 1,-2 1 0,-1 3 0,0 1 0,0-2-17,0-2 1,-1 0 0,-2-4-1,-1 0-93,2 1 0,-3-3 1,1 2-55,2-3 0,0-4 0,1-2-1198,-3-1 758,3-1 0,-3-6-381,8-1-140,-3-4 1,4-4-1,-5 0 1</inkml:trace>
  <inkml:trace contextRef="#ctx0" brushRef="#br0">1416 78 8355,'0'-11'991,"0"6"1,0 5-867,0 6 1,0 4-1,-2 2 1,-1 2-57,-5 1 0,2 5 0,0-2 0,0 2-47,-1-1 1,5 2 0,-3-2 0,1 0 5,1 0 1,-1 1 0,3-5 0,-2-1-20,-1-2 0,1 3 0,3 0-7,0-2 1,0 0 0,0-2 0,0 0-1,0 0 1,1-1 0,1-1-1,2-1 1,5-6-1,-2 2 128,3-3 1,-2-1-1,-1 0 1,2 0-39,1 0 0,1 0 0,0 0 0,0 0-10,0 0 0,1 0 1,-1 0 19,0 0 0,0 0 0,0 0-69,0 0 0,1 0 1,-1 1 33,0 3 0,0-3-27,0 3 0,-3-3-19,-1-1 1,1 4 0,3 1 27,0 1-236,-5-3 0,4 2 0,-4-4-454,0 2 1,1-1-544,-4 1 0,0-1 19,4-2 0,-4-5 193,1-3 972,-3-2 0,-1-1 0,0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09T19:58:24.671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-76-2315 7844,'0'-11'0,"0"-1"-140,0 1 0,0 0 0,0 0 0,1 0 0,1 0 0,2-1 222,-1 1 0,-1 0 0,1 0 0,0 0 1,0 0 408,-2-1 1,-1 5 647,0-1-708,0 1 0,-5 1-216,-2 2 0,-2 4 0,0 4 0,2 3-121,-2 3 0,-1 3 0,-1 0 0,0 3-16,0 2 1,-1 0 0,1 5 0,0-1 7,0 0 1,-2 1 0,0 0 0,-2 2 15,1 1 1,-2 5 0,1-1-1,0 3 33,-1 0 0,4 1 0,-3-1-50,2 1 0,-2-2 0,1-1 0,0-1-34,1 1 0,2 1 0,0 2 1,1-1-1,2 0 14,0-4 1,2 4 0,-2-3-85,5 2 0,-2-2 0,1-2 0,1 1 0,1-2 12,-2 0 1,3-1 0,-3-3 0,3-1 11,1 1 0,0-1 0,1-1 0,2-1 13,1-1 0,3-2 1,-2 3-1,0-3 9,0-1 0,4 3 1,-2-3-1,2 0-3,-2 0 1,3 1 0,-4-4-1,2 2 20,-1-1 1,1-5 0,2-2-27,-3 2 0,3 1 0,-3 0 0,3-2 0,0 0 1,-1 0 13,-2 2 1,1 2-27,3-1 0,0-1 0,0-2 0,-1 0 1,-1-1 29,-1-1 0,-1 3 0,4-5 0,-1 0 30,-2 1 0,2-3 0,-3 4 8,3-1 1,1 4-34,0-2 1,0 2-1,1 0-16,-1-2 0,-4-4 1,-1 2-10,-1 0 1,0-4-1,-1 3-23,4-3 0,-2-1-37,1 0-408,-4 0-312,2 0-4854,-5 0 4983,-5 0 1,-1-5-1,-6-1 1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09T19:58:24.671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-222-2002 8355,'0'-6'-1509,"0"-1"2545,0 4-176,-5 1-599,4-2-120,-4 4 0,5 1-11,0 2 1,0 0 0,0 4-19,0 2 1,1 1 0,2 1-43,1 0 1,3 1 0,-3-1 0,-2 0-19,0 0 0,1 0 0,1 0 4,-2 1 0,3 3 0,-1-1 0,0 1 19,1 2 0,-4-4 0,4 6 1,-1 1-49,0 1 0,-1-3 1,-3 1-1,0 1 1,0 0 24,0-2 1,0 4 0,0-5 0,0 2-18,0-1 1,0 1 0,0 2 0,0-1 0,-1-1 0,-1-1-1,-2 1 152,1-1-178,-3-4 0,4 6 1,-5-5-1,1-1 0,1-2 1,0-1-1,3 0 0,-1 0 1,1 1-551,-2-1 122,-5-5 1,7 4 0,-6-4 0,1 2-534,1-1 0,-4-4 432,2 0 0,-2-1 1,-1-2 409,0 0 1,-5 0 0,-1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09T19:58:26.356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615 134 7560,'8'-3'307,"-2"-2"1,0 0-128,1 0 0,-5 0 0,3 2 0,0 0 111,2 0 0,0-2-210,0 1 0,-3 1 1,3 3 9,2 0 0,0 1 0,-1 1 0,0 3 38,1 2 0,-3-4-72,1 5 0,1-1 1,3 4 9,0 1 1,-1-5-1,-1 0 1,-2 1 44,2-2 0,1 4 1,1-2-30,0 1 0,0 1 0,0-1-28,1-1 0,-1-1 1,0 3-1,0-1-8,0-2 1,-1 1-1,-1 4 1,-2 2-36,2 1 1,1 1-1,0-3 1,-1 3-1,-2 1 53,2-1 1,-3 2-1,1-1 1,2 0-34,1 3 0,-2-3 1,-1 2-1,2-1 0,1 1 1,0 0-1,-2 1 0,0 1 1,0 1-1,1-1 0,0 0 1,-2-1-1,1 3 63,-2 0 1,4-2 0,-4 5-29,0-2 1,4-2 0,-2 1 0,2-1 4,1 0 1,-1 1-1,-2 0-50,0 3 0,-1-2 0,5 2 0,-1-1 0,-1 0 0,-2 1 24,0-1 1,-1 2 0,4-1-28,1-1 1,-2 2 0,-2-1 0,0-1 13,0-1 1,1-2-1,0 1 1,-2-2-6,2-3 0,-3 3 0,2-2 1,-1 2-7,-1 2 1,3-1-1,-4 0 1,0 1-14,0-1 1,2 0-1,-3 1 1,-1-1 10,-2 0 1,2 1 0,1-1-47,-1 1 1,-2-1 0,0-1-1,2-1 33,0-1 1,1-5 0,-4 4 0,0-1 0,0-1-30,0 0 1,4 3 0,0-3 0,-2 0 8,-1 1 0,-1 1 0,0-3 0,0 0-1,0 1 0,0-2 0,0 3 1,0 1 12,0-1 1,0-2-1,0 4 1,0-1 3,0 0 0,0 1 0,0-4 0,0 0 36,0 1 0,-3-3 1,-1 3-1,1-1-41,2 0 1,0 1 0,-2-2 2,0 0 0,-2 6 1,2-1-1,-2 1 13,-1-1 1,2 2 0,-2-4 0,0 0 30,0-2 1,2 1-1,-2-1 1,1-1-47,2-2 1,-2 0 0,2 0 0,-1 2 0,0 1 7,0-2 1,-3 3 0,2-1 0,0-1-23,0-2 1,0 0 0,3-1 0,-3 0-7,-2 0 0,5 0 0,-3 1 1,1-1 25,1 0 0,-5 0 0,3 0 0,0 0-3,0 1 0,-2-1 1,2 0-3,-1 0 0,-2 0 27,-3 0 0,3-1 0,2-1 0,0-3 1,0 1 154,-3-1-175,-1 1 1,0 1 0,2-2 11,0-1 0,4 0 1,-3-1-17,-2 3 0,1-1 0,-1 0 0,1 1-8,0-1 1,1-2-1,0 2 1,0 0-3,0 0 0,-3-2 0,3 2 10,-3-1 1,3 3 39,-1-5 1,6 2-1,-3-2-54,0 0 0,2 1-69,-4-4 0,3 4 0,-3 0-116,-2-2 1,3 3-492,-2-1 1,1 5-133,-4-2 1,3-2-1,1-1-295,-2-3 1,4 4 0,0 1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09T20:24:27.021"/>
    </inkml:context>
    <inkml:brush xml:id="br0">
      <inkml:brushProperty name="width" value="0.05292" units="cm"/>
      <inkml:brushProperty name="height" value="0.05292" units="cm"/>
      <inkml:brushProperty name="color" value="#ED331F"/>
    </inkml:brush>
  </inkml:definitions>
  <inkml:trace contextRef="#ctx0" brushRef="#br0">37 0 24575,'-20'50'0,"3"-3"0,17-19 0,0 2 0,0-2 0,0-1 0,0 1 0,5 1 0,1-3 0,2-1 0,5-1 0,-2-2 0,4 1 0,2 1 0,0-1 0,1 0 0,5 2 0,-3-6 0,4 3 0,-1-5 0,4 0 0,-5-6 0,6 0 0,-6-1 0,2-2 0,-2 0 0,2-2 0,-3 0 0,4-3 0,-4 0 0,4-3 0,-2 0 0,1 0 0,6 0 0,-3 0 0,4 0 0,-1 0 0,-2 0 0,3 0 0,0-1 0,0-2 0,-1-2 0,-2-3 0,2 0 0,1 3 0,1-3 0,2 2 0,-1-1 0,7-2 0,-3 1 0,0-1 0,-2-2 0,1-1 0,-4 1 0,4 3 0,-1-1 0,1 1 0,1-1 0,-1 0 0,1 4 0,-1-1 0,1 0 0,0-2 0,0 2 0,3 1 0,-2 0 0,5-1 0,-3 2 0,2 4 0,-3 0 0,0 0 0,-4 0 0,-2 0 0,4 0 0,3 0 0,-1 0 0,-2 0 0,-1 1 0,1 2 0,-1 2 0,1 3 0,-4 3 0,-3-3 0,0 7 0,-2-4 0,1 2 0,-4 4 0,-2-3 0,1 3 0,-2 2 0,2-4 0,-3 3 0,4-4 0,-5 2 0,1 1 0,1-3 0,-4 0 0,1 0 0,-6 0 0,-1-1 0,-3-1 0,0-3 0,0 2 0,-1-4 0,-2-1 0,-1-1 0,-2 4 0,-2 0 0,3-1 0,0-2 0,-1-1 0,0 1 0,0 0 0,0-1 0,0-6 0,-3 0 0,4-8 0,-2 3 0,4 1 0,-4-2 0,1-4 0,2 1 0,1-1 0,2 0 0,2 0 0,-2 2 0,-2-3 0,-1 3 0,-2 0 0,2 1 0,4-1 0,-1 3 0,-2 1 0,6-1 0,1-2 0,1-1 0,4 1 0,-2 3 0,6 2 0,0-1 0,-1 1 0,2-2 0,-2 2 0,0 0 0,7 3 0,-5 0 0,8 0 0,-5 0 0,5 0 0,0 0 0,-1 0 0,5 0 0,-1 0 0,1 0 0,2 0 0,-1 0 0,1 0 0,-2 0 0,-1 0 0,1 0 0,-1 0 0,1 0 0,2 0 0,-4 0 0,1 0 0,3 1 0,2 2 0,1-1 0,-4 3 0,1-2 0,-1 3 0,2 0 0,2 2 0,-3 1 0,3-1 0,-3-3 0,0-2 0,1-2 0,-1-1 0,4 1 0,-8 1 0,4-1 0,-7 2 0,1-2 0,-4-1 0,2 0 0,1 0 0,-2 0 0,3 0 0,0 0 0,0 0 0,-3-1 0,0-2 0,-7-1 0,3-5 0,-3-2 0,-3-1 0,-4-3 0,-2 1 0,0-3 0,0-3 0,0 4 0,0-4 0,1 6 0,-4-6 0,1 5 0,2-2 0,-5 0 0,-1 2 0,0 1 0,3-3 0,0 5 0,0-5 0,-2 0 0,-1 0 0,-3-2 0,3 4 0,-4 2 0,1-1 0,-2 4 0,-1-2 0,0 3 0,0 0 0,0 1 0,0-1 0,0 1 0,0-1 0,0 1 0,0-1 0,4 4 0,1 1 0,24 12 0,6 2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3-01T02:46:46.134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99 146 2451 0,'-36'-12'4902'15,"4"-1"0"-15,32 13-258 16,-18-5-2838-16,2-6-516 0,16 11-258 15,0 0-129-15,0 0-258 16,0 0-129-16,0 0 0 16,0 0-258-16,0 0 129 15,22-2 0-15,1 2-129 16,4 0-129-16,10 6 129 15,9-5-129-15,11 3 129 16,6-2-129-16,12-2 129 16,7 0-129-16,8-2 0 15,10-4 0-15,10-2 0 16,7-3 0-16,10 0-129 15,4-1 129-15,1 3 0 16,1-2-129-16,2 0 129 0,-4 3-129 16,-5-2 0-16,-8 3 129 15,-6 2-129-15,-6-1 0 16,-10 2 0-16,-10 3 0 15,-9 1 129-15,-14-2-129 16,-11 2 0-16,-14 0 0 16,-8 0 0-16,-12 0-129 15,-18 0 258-15,0 0-129 16,5 24 0-16,-5-24 0 15,-20 28 0-15,-2-8 129 16,-7 5-129-16,-5 7 0 16,-9 6 0-16,-3 3 0 15,-6 3-129-15,-6 6 129 0,-7 7 0 16,-1 8 0-16,-9 3 0 15,-2 1-129 1,-4 2 129-16,-5 3 0 16,-4 5 0-16,-9 1 129 0,-2 0-129 15,-3 3 0-15,-1-3 0 16,1-1 129-16,3-1-129 15,1-1 129-15,8-8-129 16,6-4-129-16,9-4 258 16,7-4-258-16,5-7 129 15,5-3 0-15,5-3 0 16,4-2-129-16,4-3 129 15,5-3 0-15,6-4 0 16,5-7-129-16,6 0 129 16,5-7 0-16,5-1 0 15,15-17 0-15,-18 20 0 16,18-20-129-16,0 0 129 0,0 21 0 15,0-21 0-15,0 0 0 16,14 18-129-16,1-13 129 16,3 5 0-16,5-5 129 15,5 2-129-15,9-4 0 16,3 5 0-16,4-5 129 15,11 0 0-15,1-2 0 16,7 2-129-16,3-3 129 16,6 4 0-16,3-4 0 15,0 2-129-15,2 2 129 16,-2 0-258-16,2-1 129 15,-2 2 0-15,-1-2 129 16,-5 4-258-16,-5-1 129 0,-1-4 0 16,-3 1 0-16,0 0 129 15,-5-3-129-15,-3 0 0 16,-1 0 0-16,-2 0 0 15,-5 0 129-15,1 0-129 16,-4 0 0-16,-5-3 129 16,-1 2-129-16,-4-1 129 15,-1 1-129-15,-5 0 0 16,-1-2-129-16,-5 0 129 15,-19 3-258-15,21-7-258 16,-21 7-387-16,5-15-1032 16,-5 15-3096-16,9-21-387 0,-9 21-129 15,6-28-387-15</inkml:trace>
  <inkml:trace contextRef="#ctx0" brushRef="#br0" timeOffset="666.0381">2747 1816 4386 0,'14'-50'5031'15,"-6"24"-129"-15,7 4-387 0,11 5-3225 16,-10-10-258-16,16 19 0 15,-8-10-387-15,10 17-258 16,-5-5 0-16,5 12 0 16,-8 8-258-16,2 8 0 15,-8 7 0-15,-3 10-129 16,-11 5 0-16,-6 6 0 15,-3 5 258-15,-19 4-516 16,-7 4 258-16,-3 0-129 16,-8-2 129-16,-6-3 0 15,0-2-129-15,-2-12 0 16,1-1 0-16,5-7 129 15,5-7-129-15,4-8 129 0,5-7-129 16,8-6 129-16,20-8 0 16,-23 1 0-16,23-1 129 15,0 0-129-15,0-18 129 16,0 18 0-16,25-19 0 15,-7 12 0-15,2 0 0 16,8-1 129-16,-1 2 0 16,5 5-129-16,1-5 0 15,10 5 129-15,3-4-129 16,4 3 129-16,1-2-129 15,3 4 129-15,1 0-129 16,-3 0 0-16,-1 0 0 16,-7 5-129-16,-5 1 0 0,-7 2-129 15,-6 3-129-15,-9-5-387 16,4 12-1032-16,-21-18-3096 15,0 0-387 1,0 0-387-16,0 0-258 0</inkml:trace>
  <inkml:trace contextRef="#ctx0" brushRef="#br0" timeOffset="1247.071">4736-397 6837 0,'-40'0'5418'15,"5"11"-387"-15,-6 4-129 16,-16 3-3870-16,12 22-387 15,-13 15 258-15,0 16-516 16,-8 18 0-16,1 26-129 16,-1 20 0-16,6 18-129 15,2 15 129-15,9 4-129 16,8-6-129-16,13 2 0 15,16-7 0-15,12-17-129 16,7-7-258-16,9-29-516 0,31 4-2838 16,-5-16-1032-16,4-13-516 15,-2-19-387-15</inkml:trace>
  <inkml:trace contextRef="#ctx0" brushRef="#br0" timeOffset="1640.0936">4940 311 3483 0,'37'-42'5031'15,"-9"24"-258"-15,2-5 0 16,3-2-3225-16,23 15-387 15,-5-15 129-15,23 17-387 16,-8-2-258-16,18 2-129 16,-1 1 0-16,9 6-258 15,0 0-129-15,3 1 129 16,-4 0-258-16,-7 0 0 15,-4 0-129-15,-12-5-258 16,-5 5-516-16,-25-3-387 0,5 3-1935 16,-19 3-1548-1,-24-3-387-15,0 0-129 16</inkml:trace>
  <inkml:trace contextRef="#ctx0" brushRef="#br0" timeOffset="1947.1112">5763 189 4386 0,'-48'47'4902'0,"21"-8"0"16,-7 5-387-16,-8 6-3354 15,15 24 0-15,-15-8-129 16,16 17-258-16,-6-5-129 0,18 5-258 16,4 0 0-16,10-1 0 15,3-6-129-15,15-4-129 16,11-4-129-16,6-6-258 15,12-5-129-15,0-19-258 16,16 3-903-16,-12-30-1677 16,16-5-1677-16,4-6-129 15,1-24-516-15</inkml:trace>
  <inkml:trace contextRef="#ctx0" brushRef="#br0" timeOffset="2291.1311">6651-324 4128 0,'0'-43'5418'0,"0"43"-387"16,0 0-129-16,23-8-2064 15,0 22-2193-15,0 9 129 16,19 22-129-16,1 10 129 16,18 18-387-16,2 16 258 15,11 22-387-15,-4 18 129 16,6 14 0-16,-15 7 0 0,-4 10-129 15,-20 1-129 1,-13 8 129-16,-19-8-258 16,-10-4 0-16,-26-5-258 15,-19-15-258-15,-4 6-1806 16,-21-32-2709-16,-5-11-387 0,-9-23-129 15,0-23-645-15</inkml:trace>
  <inkml:trace contextRef="#ctx0" brushRef="#br0" timeOffset="2990.1711">8051 955 6837 0,'121'8'5289'15,"-38"-5"-258"1,15 1-516-16,13 4-3096 16,4-8-774-16,26 0 0 15,-4 0-129-15,11 0-258 0,-6-5-129 16,-3-1 0-16,-14-1-258 15,-7-1 258-15,-15 0-258 16,-17-3-129-16,-19 2 0 16,-21-7-387-16,-6 9-258 15,-29-18-903-15,6 13-1161 16,-20-7-2064-16,-22-4 0 15,-13 4-387-15</inkml:trace>
  <inkml:trace contextRef="#ctx0" brushRef="#br0" timeOffset="3327.1903">8252 468 8127 0,'164'-8'5289'16,"-61"-3"-258"-16,15 2-387 15,-9-11-3612-15,26 11-387 16,0-5-129-16,-1 5-258 15,-8 0-129-15,-13-1-129 16,-13 3 129-16,-16 0-258 16,-18 1 129-16,-20-5-258 0,-12 8-129 15,-34 3-258-15,26-15-258 16,-27-6-387-16,1 21-1161 15,-20-22-1935-15,1 3-774 16,-1-1-129-16,-6-9 388 16</inkml:trace>
  <inkml:trace contextRef="#ctx0" brushRef="#br0" timeOffset="3650.2087">9354-316 6966 0,'26'-21'5031'16,"-26"21"-129"-16,17 25-387 15,-13 19-3612-15,-11 6-129 0,-1 25-258 16,-18 17 129-16,-3 20-129 15,-14 22-129-15,-2 13-129 16,-10 8 258-16,-3 8-258 16,-4-1 0-16,3 4-129 15,-4-10 0-15,1-11-129 16,7-15-129-16,0-14-129 15,9-3-516-15,-6-37-903 0,16 2-3096 16,1-16-387 0,7-19-258-16,5-15-129 15</inkml:trace>
  <inkml:trace contextRef="#ctx0" brushRef="#br0" timeOffset="4799.2742">10644 657 6321 0,'79'-11'5160'0,"-29"-3"-129"15,13 1-516-15,20 5-3354 16,-9-11-387-16,13 8-258 15,1-7-258-15,4 4 0 16,-6 1-129-16,-5 1-129 16,-7 1-129-16,-13 1-129 15,-3 10-645-15,-25-10-387 16,5 16-774-16,-38-6-1290 15,0 0-1548-15,2 32-258 16,-15-5 0-16</inkml:trace>
  <inkml:trace contextRef="#ctx0" brushRef="#br0" timeOffset="5303.3034">11149 1144 1935 0,'-43'40'3741'0,"43"-40"-903"16,-17 13-258-16,17-13-129 15,0 0-258-15,0-30-129 16,20 25-258-16,-12-19-387 16,23 16-258-16,-13-13-387 15,16 17-129-15,-6-6-258 16,4 10-129-16,-1 0-129 15,2 10 129-15,-7 6-129 16,-1 7-129-16,-8 4 0 0,-3 5 129 16,-10 5-129-1,-4 5 0-15,-1 1 0 16,-13 0 0-16,-5 3 0 15,-2-2 0-15,-7-4 0 0,-1-3 0 16,0-1-129-16,0-8 129 16,4-1-129-16,1-11 129 15,7-2 0-15,17-14 0 16,-23 13 0-16,23-13 129 15,0 0 0-15,0 0-129 16,17-7 129-16,0 4 0 16,3-6 0-16,6 3 0 15,1 1 0-15,4 3-129 16,4-1 0-16,1 1 129 15,3 1-258-15,1-4 0 16,3 5-258-16,-9-8-1161 16,17 2-3096-16,-13-3-258 0,-1-3-516 15,0-10-129-15</inkml:trace>
  <inkml:trace contextRef="#ctx0" brushRef="#br0" timeOffset="4463.2553">11295-1053 5676 0,'29'-3'5418'0,"-29"3"-516"16,14 14-258-16,-12 19-3612 16,-2 6-258-16,-3 27-258 15,-14 13-258-15,3 14 0 16,-5 13-258-16,-2 3 0 15,-1 10 0-15,-2-5-129 16,2-1-129-16,-5-20-258 16,15 2-516-16,-18-26-1161 15,17 3-2322-15,-12-1-258 16,-1-10-516-16,1-3 517 15</inkml:trace>
  <inkml:trace contextRef="#ctx0" brushRef="#br0" timeOffset="6090.3484">13740-1318 6321 0,'24'-44'5031'0,"-24"44"-129"16,-17-3-516-16,-12 3-3870 15,-14 15-387-15,-12-1 0 16,-11 9 129-16,-9 1 0 15,-11-3-129-15,-5 4 0 0,-2-2 0 16,1 1 0-16,3-8 0 16,12 7 0-1,5-11 129-15,15 6-129 16,9-1 0-16,16 5 129 15,8-1-129-15,18 8 0 0,4 6 0 16,2 13 0-16,6 13-129 16,8 11 0-16,0 14 0 15,-2 14 129-15,-1 15 0 16,-5 7-258-16,-5 8 258 15,-1 3-129-15,0 6 0 16,-9 5 0-16,-3 3 129 16,-3-1-258-16,1-5 258 15,3 3-129-15,-1-5 0 16,1-4 0-16,-1-8 258 15,1-12-258-15,-1-10 0 16,0-9 129-16,-4-8-258 0,2-19 258 16,1-6-258-16,-1-15 258 15,3-10-129-15,3-12 0 16,5-8-129-16,3-18 129 15,0 17 0-15,0-17 0 16,32 0 129-16,-4 0-129 16,3-6 0-16,9-5 129 15,7-1 0-15,7-2-129 16,6 0 0-16,3-3 129 15,1 1-129-15,2-5-129 16,3 4 0-16,-4-5-516 16,2 18-1548-16,-8-17-2709 15,-12-1-129-15,-7-10-645 0,-6-6 129 16</inkml:trace>
  <inkml:trace contextRef="#ctx0" brushRef="#br0" timeOffset="7148.4089">13803-658 4257 0,'-37'1'4773'16,"37"-1"-387"-16,-20 13-2451 15,-2-15-258-15,22 2-129 16,0 0-258-16,0 0-387 0,0 0 0 16,14 0-129-16,12-12-258 15,22 6 0-15,10-12 0 16,20 4-129-16,13-8 0 15,16 4-258-15,1-3 0 16,7 2 0-16,-5-3 0 16,-5 6 0-16,-13-4-129 15,-8 10 0-15,-15-5 0 16,-15 6 0-16,-11-1 0 15,-12 4 0-15,-7-1 0 16,-24 7 0-16,23 0 0 16,-23 0 0-16,0 0 0 15,0 13 129-15,-7 6-258 0,-9 11 129 16,-5 10 0-16,-11 6 0 15,-5 13 0-15,-12 7-129 16,-13 10 129-16,-5 3 0 16,-10 11 0-16,-4-2-129 15,-5 4 129-15,-8 1 0 16,2 2 0-16,-3-5-129 15,6 3 129-15,1-5-129 16,6-5 0-16,3-8 0 16,10-2-129-16,6-9 258 15,13-11-129-15,7-3 0 16,9-14 0-16,8-4 129 0,9-11-129 15,6-3 129-15,11-18-129 16,0 18 129-16,0-18 0 16,23 5 129-1,3-5-129-15,10 0 129 16,7-8-129-16,9 0 129 0,11-1 0 15,9-6 0-15,9 0 129 16,8 1-129-16,3-3 0 16,3 1 0-16,-1-1 0 15,1 2 0-15,-14 1-129 16,-8 4 129-16,-15 3-129 15,-12 3 0-15,-9 3-129 16,-14-1 0-16,-23 2 0 0,20 0 0 16,-20 0-129-1,0 0-387-15,3 14-129 16,-3-14-1032-16,0 0-2838 15,0 0-387-15,-5 18-387 0,5-18 0 16</inkml:trace>
  <inkml:trace contextRef="#ctx0" brushRef="#br0" timeOffset="7527.4306">15103 678 4902 0,'18'-10'5160'0,"-18"10"-129"15,3 10-258-15,-14-3-3612 16,11 22 0-16,-12-4-516 16,9 18-129-16,-5 1 0 15,4 13-258-15,-4 5-129 16,5 6 0-16,-5-1 129 15,8 2-258-15,-1-1 129 16,1-2-129-16,0-6-129 16,-2-6 129-16,2-7-258 15,-3-11-129-15,3-5-516 16,0-31-1290-16,0 0-2580 0,0 0-258 15,0 0-387-15,-8-24 0 16</inkml:trace>
  <inkml:trace contextRef="#ctx0" brushRef="#br0" timeOffset="9214.5271">15916-789 1419 0,'3'-30'5031'0,"-3"30"258"15,-9-15-258-15,-16 8-2709 16,11 22-645-16,-29-1-258 15,10 29-645-15,-21 5-129 16,6 20-129-16,-8 10 0 0,2 13-258 16,-1 12 0-1,5 9-129-15,15 2 0 16,8-1-129-16,10 4 129 15,12 2-258-15,5-5 129 16,11-9-129-16,12-8-387 0,1-20-387 16,19 3-903-16,-18-36-1548 15,19-11-1548-15,-2-24-516 16,5-9 0-16</inkml:trace>
  <inkml:trace contextRef="#ctx0" brushRef="#br0" timeOffset="10752.615">15334-1806 2967 0,'0'0'5031'0,"3"-15"-129"15,14 8-258-15,2 7-2838 16,-3-15-903-16,18 8-129 15,-9-7-129-15,10 4-129 16,-9 2-387-16,5 2 0 16,-7 2 0-16,-1 4 0 15,-6 4-129-15,-17-4 129 16,16 32-129-16,-16-7 0 15,-5 6 0-15,-12 6 0 16,-4 5 0-16,-8 0 0 0,-2 4-129 16,-6-3 129-16,5 0-129 15,-2-4 129-15,5-3-129 16,6-5 129-16,6-6 0 15,9-6 0-15,8-2 129 16,0-17 0-16,22 15-129 16,7-12 129-16,5-3 0 15,3 0 0-15,4 0 0 16,5-1-129-16,-1-4-129 15,-1-2-387-15,7 7-1032 16,-11 0-2967-16,1-6-516 16,2-3-387-16,-2-1 258 15</inkml:trace>
  <inkml:trace contextRef="#ctx0" brushRef="#br0" timeOffset="9511.5441">16247-148 3999 0,'19'-64'5031'15,"-12"39"-129"-15,0-4-2322 16,20 20-516-16,-13-16-516 15,26 13-258-15,-5-13-387 16,22 10-387-16,0-10 0 16,12 6-258-16,4-5-129 15,6 5 0-15,-1-1-129 16,-3 2-129-16,-3 6-129 15,-9-8-258-15,-3 19-516 16,-26-17-774-16,7 18-1548 16,-22 0-1677-16,-19 0-387 15,0 0 129-15</inkml:trace>
  <inkml:trace contextRef="#ctx0" brushRef="#br0" timeOffset="9786.5597">16775-381 1419 0,'-46'44'4644'0,"17"-17"516"16,0 8-645-16,6 16-2451 15,-20-9-258-15,18 15-645 16,-11-10-258-16,16 10-387 15,3-7 0-15,7 2-387 16,7-11 0-16,8-4 0 16,13-1-258-16,7-9 129 15,12 3-258-15,-2-13-258 16,19 4-645-16,-13-21-1032 15,13 0-2580-15,1-3-258 0,-3-18-387 16</inkml:trace>
  <inkml:trace contextRef="#ctx0" brushRef="#br0" timeOffset="10087.577">17374-869 3612 0,'52'-10'5418'0,"-17"14"-129"16,2 17-387-16,-9 3-3354 0,32 31-258 15,-11 5-387-15,14 27-258 16,-8 11-129-16,-2 23 0 15,-13 8-129-15,-9 16-258 16,-16 8 0-16,-15-4-258 16,-9 1-129-16,-28-20-516 15,-1-3-1032-15,-33-26-3096 16,1-22-258-16,-13-26-258 15,-9-34-258-15</inkml:trace>
  <inkml:trace contextRef="#ctx0" brushRef="#br0" timeOffset="11793.6746">18267-117 1548 0,'0'16'4128'15,"0"-16"-258"-15,0 0-1677 0,0 0-387 16,3-11 0-16,21 11-387 15,-10-20-258-15,23 19 0 16,-8-19-387-16,17 15 0 16,0-12-387-16,14 10 0 15,-3-2-387-15,7 4 258 16,-2 1-258-16,-1-1 0 15,-1 3-129-15,-8-3 0 16,-4 5-129-16,-11-6-258 16,-5 6-258-16,-32 0-387 15,41-1-903-15,-41 1-2580 16,0 0-129-16,0 0-645 15</inkml:trace>
  <inkml:trace contextRef="#ctx0" brushRef="#br0" timeOffset="12070.6904">18669-377 1032 0,'9'-15'5031'0,"-9"15"129"16,0 0-258-16,0 0-2838 16,0 0-516-16,0 0-516 0,19 33-387 15,-19-1 129-15,0 21-516 16,0 7-129-16,-8 6-387 15,2 15-516-15,-17-8-1935 16,3 6-1935-16,0-3-387 16,-3-4-516-16</inkml:trace>
  <inkml:trace contextRef="#ctx0" brushRef="#br0" timeOffset="12943.7404">19439-909 1 0,'-18'0'4643'16,"18"0"130"-16,0 0-258 15,0 0-2709-15,15 0-387 16,5-10 0-16,23 10-516 15,0-15 0-15,25 10-258 16,4-11 0-16,18 5-129 16,1-11-129-16,10 8-129 15,-3-5 0-15,-6 5 0 16,-9-3-129-16,-12 5 0 15,-16 3 0-15,-13-2 0 16,-13 9-129-16,-14 0 0 16,-15 2 0-16,0 0 0 0,0 18 0 15,-20 2 0-15,-9 7-129 16,-6 7 0-16,-10 14 0 15,-7 6 0-15,-8 10 0 16,-9 8 0-16,-6 10-129 16,-3-4 129-16,-4 6-129 15,-7-2 129-15,5-3 0 16,-2-7 0-16,6 1 0 15,6-8-258-15,12-9 387 16,6-6-129-16,15-7 258 16,10-9-258-16,11-6 129 15,13-2 0-15,7-26 129 0,9 21 258 16,12-21-258-16,15 2 129 15,3-2-129-15,15 0 129 16,0-6 0 0,13 3 0-16,2-8-129 0,4 4 0 15,-3-4 0-15,-1 4-129 16,-7 0 0-16,-10 0 0 15,-3 2-258-15,-15-2-258 16,-7 7-387-16,-27 0-1161 16,25-18-2709-16,-25 18-258 15,0 0-645-15</inkml:trace>
  <inkml:trace contextRef="#ctx0" brushRef="#br0" timeOffset="13225.7565">20405 21 3612 0,'0'17'5031'0,"-7"16"129"15,3-3-903-15,-7-7-2967 16,11 22-387-16,-8-5-387 16,4 7-258-16,-1 3-258 15,-1-5-387-15,6 10-387 16,-9-21-516-16,9 14-1806 15,0-16-1548-15,0-10-516 16,0-22 129-16</inkml:trace>
  <inkml:trace contextRef="#ctx0" brushRef="#br0" timeOffset="13581.7769">21129-1035 2451 0,'9'-49'5289'16,"-9"49"-129"-16,-24-1-258 15,1 19-3225-15,-27 10-645 16,9 26-129 0,-16 10-258-16,5 21-129 0,-8 8-258 15,11 11 129-15,5 3-387 16,11 0 129-16,9 1 0 15,12-10-129-15,10-12-129 16,2-14-258-16,18-1-258 16,-8-27-1161-16,20 3-2580 15,-5-13-774-15,-1-16-258 16,4-11 0-16</inkml:trace>
  <inkml:trace contextRef="#ctx0" brushRef="#br0" timeOffset="14074.8049">21080-618 516 0,'63'-50'4644'15,"-25"34"258"-15,-6-7-258 16,8 3-3225-16,0 20-387 16,-6 0-258-16,0 8-129 15,-10 11-258-15,-4 6-258 16,-11 6-258-16,-4 5 129 15,-5 2-129-15,-15 0 129 16,-10 2-258-16,-6 0 258 0,-9-2 0 16,-4-1 0-16,1 3 0 15,-6-8 0-15,4-1 258 16,1 0-258-16,9-4 129 15,5-4 0-15,10-3 129 16,10-2-129-16,10-18 258 16,0 22-258-16,0-22 129 15,41 16 0-15,-16-11 129 16,12 0 0-16,-2-5-129 15,6 6 258-15,-4-6-258 16,8 0 0-16,-12 0 0 16,6 0-129-16,-9 0 0 0,-3-4-258 15,-1 4-129-15,-26 0-387 16,36 0-1290-16,-36 0-2709 15,0 0-645-15,0 0-129 16</inkml:trace>
  <inkml:trace contextRef="#ctx0" brushRef="#br0" timeOffset="14410.8243">21606-650 2709 0,'60'-33'5031'15,"-20"22"-387"-15,-5 9-387 0,-3-17-3354 16,14 19 258-16,-13-6-387 15,10 6-129-15,-6 3-129 16,4 13-129-16,-3-10-129 16,2 6 0-16,-3-5-129 15,3 1-129-15,0-5 258 16,-2-1-258-16,-2-2-516 15,-10-4-258-15,9 4-1290 16,-17 0-2709-16,-2-8-387 16,1 2-129-16</inkml:trace>
  <inkml:trace contextRef="#ctx0" brushRef="#br0" timeOffset="14737.843">22051-668 3999 0,'-50'47'4902'15,"19"-22"-1032"-15,-1 18-1935 16,-16-16-129-16,17 23-516 15,-13-15-387-15,21 10-129 16,-3-11-258-16,20 5 0 16,1-9-129-16,13 1 0 0,15-12-129 15,14 0 129-15,7-7-387 16,10-5 0-16,9 2-774 15,-10-11-387-15,18 2-2322 16,-11-7-1806-16,-13-4 129 16,-4-3-129-16</inkml:trace>
  <inkml:trace contextRef="#ctx0" brushRef="#br0" timeOffset="15113.8645">22335-1170 3096 0,'23'-12'5418'0,"-6"12"-387"16,3 2 129-16,5 26-3741 15,7-3-258-15,18 29 0 0,-4 6-387 16,16 26-258 0,-4 16-129-16,8 15 129 0,-12 9-258 15,-5 11-129 1,-18 5-129-16,-19 0-129 0,-12 2-516 15,-42-18-1161-15,-13 5-2967 16,-32-4-516-16,-24-6-258 16,-21-5-258-16</inkml:trace>
  <inkml:trace contextRef="#ctx0" brushRef="#br0" timeOffset="16449.9409">11188 4109 2709 0,'0'18'5418'16,"23"-11"-516"-16,1-4 0 0,2-9-3354 15,30 6-129-15,-6-11 0 16,25 6-645-16,2-6-129 15,12 3-258-15,3-2-129 16,2 0 0-16,-1-1-129 16,-2 4-129-16,-10 2-129 15,-9-2 129-15,-12 1-258 16,-11 2 0-16,-9 1-129 15,-14-8-258-15,2 10-258 16,-22-21-774-16,-6 22-774 0,6-21-1548 16,-6 21-1032-16,-6-31-387 15</inkml:trace>
  <inkml:trace contextRef="#ctx0" brushRef="#br0" timeOffset="16729.9569">11838 3644 3999 0,'0'-36'5160'15,"0"36"-129"-15,0 0-1806 16,2-32-1290-16,-2 32-387 15,0 0-258-15,24 15-645 16,-20 7-129-16,2 16-129 16,-2 12-258-16,1 7-129 0,-1 17-258 15,-4 1-129-15,2 17-903 16,-11-15-2451-16,1 3-1290 15,0-2-129-15,-4-11-516 16</inkml:trace>
  <inkml:trace contextRef="#ctx0" brushRef="#br0" timeOffset="18915.0819">11927 4144 129 0,'0'0'774'0,"0"0"0"16,0 0 129-16,5 8 0 16,-5-8 258-16,0 0 0 15,0 0 258-15,9 24-258 16,-9-24 0-16,0 0 258 15,2 18-516-15,-2-18 0 16,4 19-258-16,-4-19-129 16,2 28-258-16,-2-28 0 0,1 31-258 15,1-16 129-15,-2 2-129 16,1 1 129-16,-1 0 0 15,0 2-129 1,0 0 258-16,0 1-258 0,0-2 129 16,-1 3-129-16,-4-3 129 15,2-1-129-15,0-3 0 16,3-15 129-16,-3 23 0 15,3-23 0-15,0 0 0 16,-1 18 129-16,1-18-129 16,0 0 258-16,0 0-258 15,0 0-129-15,0 0-258 16,0 0-387-16,0 0-774 0,0 0-1677 15,0 0-1290-15,0 0-129 16</inkml:trace>
  <inkml:trace contextRef="#ctx0" brushRef="#br0" timeOffset="20334.1631">13275 3027 1419 0,'-26'-11'4257'0,"26"11"129"0,0 0-1419 15,0 0-1290-15,0 0-258 16,9 0-258-16,17 0-258 16,-1-7 129-16,19 6-258 15,-1-12 0-15,21 1-129 16,4-8 129-16,15 2-387 15,6-7 0-15,9 0-129 16,-4-2 0-16,2 3-129 16,-5-1 0-16,-8 6 0 0,-11 1-129 15,-12 5 129 1,-14 1-129-16,-12 5 0 15,-10 4 0-15,-9 3 0 16,-15 0 129-16,0 0-129 0,8 18 129 16,-8 3-129-16,-14 6 0 15,-6 8 0-15,-9 7-129 16,-8 2 129-16,-7 11-129 15,-11 2 0-15,-8 6 129 16,-8 2-258-16,-7 4 258 16,-7 2-129-16,-2 5 0 15,-5-5 0-15,-2 5 0 16,2-4 129-16,8 0-129 15,-2-8 129-15,11-1-258 16,4-8 258-16,11-5-129 16,10-10 129-16,13-7-129 15,9-8 0-15,14-3 129 0,14-22-129 16,0 19 258-16,11-18-129 15,17-1 129-15,10 0 0 16,7-8 0-16,11-4 0 16,0-4 129-16,10 2-129 15,0-4 129-15,4 1-129 16,4 2 129-16,-1 0-129 15,-2-1 0-15,1 7 0 16,-4-4 0-16,-5 6-129 16,-8 0 0-16,-11 3 0 15,-7 0-129-15,-9 2-129 16,-8 2-258-16,-20 0-258 15,17 17-1548-15,-17-17-2451 0,-5 21-387 16,5-21-387-16,-6 22 646 16</inkml:trace>
  <inkml:trace contextRef="#ctx0" brushRef="#br0" timeOffset="20621.1789">14515 3874 5289 0,'0'0'5418'0,"4"22"-516"15,-4 0-1290-15,0-22-2193 16,0 42-387-16,-7-17-129 15,7 16-387-15,0-6-258 16,0 8-129-16,-3 0-129 0,-2 2 0 16,2-3-258-16,-5-10-258 15,8 7-774-15,-14-21-2451 16,10 4-1419-16,4-22 0 15,-3 17-258-15</inkml:trace>
  <inkml:trace contextRef="#ctx0" brushRef="#br0" timeOffset="21011.2018">15660 2819 4902 0,'3'-15'5547'0,"-17"8"-387"15,-6 17-387-15,-18 12-3612 16,13 24-129-16,-16 5-387 16,5 23-258-16,-7 7 0 15,3 17-129-15,-1 4-129 16,4 3 258-16,6 0-258 0,11 2-129 15,7-6 129-15,8-8-129 16,5-9-129-16,12-11 0 16,10-8-258-16,-1-21-129 15,13 1-645-15,-14-27-3096 16,15-8-903-16,1-10-129 16,2-20-387-16</inkml:trace>
  <inkml:trace contextRef="#ctx0" brushRef="#br0" timeOffset="21379.2229">16086 3131 3999 0,'-29'-17'5160'15,"24"-1"0"-15,5 18-387 16,25-12-3612-16,0-6-258 16,24 9 0-16,3-9-387 15,17 6-129-15,5-1-129 16,7 5 0-16,2-3 0 15,4 0-129-15,-2 7-129 16,-7-3 0-16,-6 6-258 16,-14-1 0-16,-5 2-258 15,-21 0-387-15,-2 7-516 16,-30-7-129-16,19 13-774 0,-28-13-1290 15,9 0-1290-15,-22 10-258 16</inkml:trace>
  <inkml:trace contextRef="#ctx0" brushRef="#br0" timeOffset="21712.2419">16714 2997 258 0,'-25'3'5031'16,"25"-3"0"-16,-26 9 0 15,3-9-2709-15,17 24-516 16,-20-14-516-16,11 18-387 0,-16-4-129 16,3 10-258-16,-4 4-258 15,-2 9-129-15,2-1 129 16,4 5-258-1,4-5 129-15,12 1 0 0,7-9-129 16,5-3 0-16,17-8 129 16,15-11-129-16,5-7 0 15,7-4 0-15,7-2-258 16,0-3 0-16,9-3-516 15,-17-15-1032-15,16 13-2064 16,-16-5-1161-16,-6 3-645 16,-12-1 258-16</inkml:trace>
  <inkml:trace contextRef="#ctx0" brushRef="#br0" timeOffset="22114.2649">16183 3911 5805 0,'-45'14'5418'0,"45"-14"-387"0,0 0-774 16,0 0-3225-16,28-5-129 15,13 3-387-15,7-10-129 16,10 5 0-16,10-6-258 16,10 1 129-16,0 1-129 15,5-2-129-15,-1 5-129 16,-6-6 0-16,-8 5-129 15,-10-4-387-15,-3 13-516 16,-24-14-903-16,9 15-1161 16,-40-1-1935-16,18 9-258 15,-18-9 129-15</inkml:trace>
  <inkml:trace contextRef="#ctx0" brushRef="#br0" timeOffset="22550.2898">16663 4151 903 0,'-64'51'4257'0,"33"-31"-387"15,10-8-1419-15,14 6 129 16,7-18-903-16,0 0-129 16,0 0-387-16,11 1-258 15,-11-1-129-15,40-5-129 16,-18-5 0-16,7 9 0 15,-8-1-387-15,1 2 0 16,-5 2-129-16,-17-2-129 16,15 29 129-16,-15-11-258 0,-8 4 129 15,-12 5-129-15,-7 0 129 16,-6 0 0-1,-2 3-129-15,-2-3 129 16,4 2 0-16,2-8-129 0,8-3 129 16,6-2 129-16,17-16-129 15,-5 15 129-15,5-15 0 16,20 0 0-16,2 0 129 15,5-3 0-15,4-2-129 16,1-1 0-16,2-1 0 16,1 2-129-16,-2-2-129 15,-4-4-258-15,5 9-258 16,-15-16-774-16,20 10-2967 15,-15-3-645-15,-1-7-645 16,-3-1 258-16</inkml:trace>
  <inkml:trace contextRef="#ctx0" brushRef="#br0" timeOffset="22939.3121">17217 2730 4386 0,'19'-8'5676'15,"14"8"-516"-15,-10 16-387 0,-1 1-3225 16,15 29-645-16,-4 1-258 16,20 17 0-16,0 7-258 15,9 20-129-15,-2 2 129 16,-1 10-258-16,-5 0 0 15,-6 10 0-15,-18 7-129 16,-11 5 0-16,-19-3 0 16,-14-8-129-16,-24-3 0 15,-16-12-516-15,-6 4-387 16,-24-31-3096-16,8-5-1032 15,-5-24-387-15,9-17-387 16</inkml:trace>
  <inkml:trace contextRef="#ctx0" brushRef="#br0" timeOffset="54711.1292">18176 3547 2709 0,'0'0'4515'15,"0"0"-1548"1,0 0-387-16,0-20-516 0,0 20-129 16,0 0-645-1,0 0 0-15,0 0-387 0,0 0-129 16,0 0-258-16,0 0 0 15,0 0-129-15,0 0-258 16,0 0 129-16,19 0-129 16,-19 0 0-16,26-1-129 15,-3-2 129-15,9 3 0 16,6-4 0-16,8 1 0 15,8 0-129-15,5-1 129 16,5 0 0-16,2 3 0 0,-2-2-129 16,-2 0 129-1,-8 2-129-15,-5-2 0 16,-9 0 0-16,-10 2 129 15,-8-3-129-15,-22 4 0 0,26 0 0 16,-26 0 0-16,0 0 0 16,0 0 0-16,0 0 0 15,0 0 0-15,0 0 0 16,0 0 0-16,0 0 0 15,0 0-129-15,0 0 0 16,0 0-129-16,0 0-129 16,0 0-387-16,0 0-774 15,0 0-645-15,0 0-1290 16,-20 0-1548-16,20 0-516 15</inkml:trace>
  <inkml:trace contextRef="#ctx0" brushRef="#br0" timeOffset="55175.1559">18525 3234 3870 0,'0'-18'3354'15,"0"18"-645"-15,0-19-387 16,0 19-129-16,0 0-645 16,0 0 0-16,0 0-258 15,0 19-387-15,0-19-129 16,0 33-258-16,-3-5-129 15,3 9-129-15,-2 5 129 16,1 6-387-16,1 2 0 16,-2 4 0-16,2-3-129 15,-2 6 129-15,-1-10 0 16,2 2 129-16,1-9-258 15,-2-2 258-15,1-4-258 0,-1-9 129 16,2-3-387-16,0-22-258 16,0 28-645-1,0-28-2580-15,0 0-903 16,-4-11-516-16,4 11 129 0</inkml:trace>
  <inkml:trace contextRef="#ctx0" brushRef="#br0" timeOffset="56618.2384">19160 2702 3096 0,'-18'-5'4644'0,"18"5"0"15,-20-11-2451-15,20 11-129 16,0 0-516-16,7 14-258 16,-7-14-387-16,20 11-258 15,-20-11 0-15,39 14 0 16,-15-14-129-16,16 4-258 15,3-4 129-15,14 0-129 16,4 0-129-16,13-4 129 16,4-7-129-16,8 2 0 15,-2 1 129-15,-1 0-129 16,-7 1-129-16,-9 0 0 15,-13-2 0-15,-13 7 0 0,-12 2 0 16,-10 0 0 0,-19 0 0-16,3 22 0 15,-6-4 129-15,-14 8-129 16,-6 7 0-16,-5 2 0 0,-4 4 0 15,-6 7 0-15,-5 4 0 16,-5 5 0-16,1 2-129 16,-4 0 0-16,2 5 129 15,-2-1-258-15,4 0 129 16,-1-5 0-16,7-1 129 15,4-10-129-15,3-3 0 16,5-4 0-16,7-5 129 0,2-8-129 16,7-3 129-1,2-4-129-15,5 0 129 16,-2 0-129-16,0-4 129 15,8-14 0-15,-10 18 0 16,10-18 0-16,0 0 0 0,-11 21 0 16,11-21 0-16,0 0 0 15,0 0 129-15,0 0-129 16,-2 18 129-16,2-18-129 15,0 0 129-15,0 0-129 16,0 0 0-16,0 0 129 16,0 0-129-16,0 17 0 15,0-17 0-15,0 0 129 16,0 0-129-16,0 0 0 15,0 0 0-15,0 0 0 16,0 0 0-16,-9 16 129 16,9-16-129-16,0 0 0 0,-21 15 0 15,21-15 0-15,0 0 0 16,-20 13 0-16,20-13 0 15,0 0 0-15,0 0 0 16,0 0 0-16,-17 7 0 16,17-7 0-16,0 0 0 15,0 0 0-15,0 0 0 16,0 0 0-16,0 0 0 15,0 0 129-15,0 0-129 16,0 0 0-16,0 18 129 16,0-18-129-16,0 0 0 15,-2 19 0-15,2-19 258 16,0 0-258-16,0 0 0 0,0 0 129 15,10 10-129-15,-10-10 0 16,0 0 129-16,23 0-129 16,-23 0 0-1,18 0 129-15,-18 0-129 0,18 0 0 16,-18 0 0-16,20-6 0 15,-20 6 0-15,29-3 129 16,-12-2-129-16,6 1 129 16,0-5 0-16,7 4-129 15,-1-3 129-15,1 3-129 16,1 0 129-16,-2 1-129 15,-4 1 129-15,1 3-129 16,-3 0 0-16,-5 0 0 0,-1 0 0 16,-17 0-129-1,20 5 129-15,-20-5-129 16,15 3-129-16,-15-3-129 15,0 0-1032-15,0 0-2967 0,0 0-774 16,25-5-387-16,-8 0-258 16</inkml:trace>
  <inkml:trace contextRef="#ctx0" brushRef="#br0" timeOffset="57083.2649">20153 3824 774 0,'5'-17'4515'16,"-5"17"516"-16,0 0-1161 16,4-37-1935-16,-4 37-258 15,3-18-387-15,-3 18-387 16,0 0-258-16,0 0 0 15,2-16 0-15,-2 16-258 16,0 0 0-16,0 0-129 16,0 16 0-16,0 6 0 15,-3-1-129-15,-2 16 0 16,-1 1 0-16,1 12 0 0,1 4 0 15,-1 5 0-15,2-2-129 16,1-2 129-16,1-3-129 16,1-5 258-1,0-7-258-15,0-8-258 0,0-4 129 16,0-28-258-16,0 30-774 15,0-30-3096-15,0 0-774 16,-3-25-645-16,3 0 129 16</inkml:trace>
  <inkml:trace contextRef="#ctx0" brushRef="#br0" timeOffset="57534.2908">20698 2638 6063 0,'10'-45'5676'0,"-10"45"-387"15,8-33-774-15,-8 33-3225 16,0 0-387-16,0 39-258 15,-11 5 0-15,-6 24-258 16,-7 14-129-16,-4 26-129 0,-4 12 0 16,1 12 0-16,2 3-129 15,5 1-129-15,8-4 129 16,9-7 0-16,7-11 0 15,7-13-129-15,10-11 129 16,8-8 0-16,2-12 0 16,4-14-129-16,0-8-129 15,-5-18-387-15,11 4-1677 16,-14-25-2838-16,6-9-129 15,-8-13-645-15,-1-16 387 16</inkml:trace>
  <inkml:trace contextRef="#ctx0" brushRef="#br0" timeOffset="61410.5125">20913 3792 3225 0,'0'0'3225'16,"-23"-4"-387"-16,23 4-645 15,-19 0-387-15,19 0-387 0,0 0-129 16,-15 4-387-16,15-4-129 15,0 0 0-15,-25 8-258 16,25-8 0-16,0 0-129 16,0 0 0-16,-12 15-129 15,12-15 129-15,0 0 0 16,11 18-129-16,-11-18 129 15,37 12 0-15,-11-8-129 16,9 3-129-16,6-6 129 16,13 0-129-16,4-1 0 15,8 0-129-15,8-7 258 16,7 0-129-16,7-2 129 15,5 0-129-15,6 2 0 0,2 3 129 16,0 2 0-16,5 2 0 16,-9 0-258-16,1 4 0 15,-9 4 129-15,-8-1-129 16,-13-3-129-16,-8 2 129 15,-17-4-129-15,-13-2 0 16,-10 5-258-16,-20-5-129 16,0 0-387-16,-13 0-1032 15,13 0-2967-15,-47 2-387 16,14 5-387-16</inkml:trace>
  <inkml:trace contextRef="#ctx0" brushRef="#br0" timeOffset="58134.3251">20897 3061 1161 0,'0'0'4773'16,"0"0"516"-16,0 0-645 15,0 0-2838-15,0-16-258 16,0 16-516-16,12-13-258 16,10 8-129-16,-4-8 0 15,15 5-129-15,0-7-129 16,15 6 129-16,6-7-129 15,9 5 129-15,6 1 0 16,6-1-129-16,-2 4-129 0,3 3 0 16,-9 1-129-16,-4 3 0 15,-12 0-129-15,-7 2 0 16,-16 5-258-16,-10-2 0 15,-18-5-258-15,0 0-387 16,13 31-258-16,-27-31-645 16,11 18-387-16,-28-18-1290 15,13 6-1419-15,-7 2-774 16,-3-3 645-16</inkml:trace>
  <inkml:trace contextRef="#ctx0" brushRef="#br0" timeOffset="58482.345">21361 3039 2451 0,'-19'0'4902'16,"-1"0"0"-16,2 0-1935 15,15 13-645-15,-19-9-645 16,18 17-387-16,-18-7-258 15,11 15-258-15,-4-4-129 16,4 5-258-16,-2 5 0 16,10 5-258-16,-1-4 129 15,4 2-258-15,2-5 129 16,10 2-129-16,8-5 129 0,3-1-129 15,8-14 0-15,6-2 258 16,1-6-129-16,4 2 0 16,-1-7 0-1,-3-2-129-15,1 0-129 0,-9-7-387 16,1 7-516-16,-31 0-2451 15,23-22-1677-15,-23 22-129 16,22-17-516-16</inkml:trace>
  <inkml:trace contextRef="#ctx0" brushRef="#br0" timeOffset="61924.5419">21572 4260 4386 0,'0'0'5160'0,"0"0"-258"16,17-5-1419-16,-17 5-2193 0,37-11-258 15,-18 4-387-15,8 7-258 16,-4 0 0 0,3 0 0-16,-6 4-129 15,-1 6-129-15,-19-10 0 0,15 18-129 16,-15-18 0-16,-3 32 0 15,-14-17 0-15,-4 6 129 16,-7-2 0-16,0 1-129 16,-1-2 129-16,2 1-129 15,0-2 129-15,12-3 0 16,15-14 0-16,-17 19 0 15,17-19 0-15,11 8 0 0,10-8 129 16,9 0-129 0,3 0 0-16,4 0 0 15,5-4 129-15,1-2-516 16,-2 1 129-16,-6-7-258 0,4 12-645 15,-21-25-1806-15,7 11-2064 16,-1-4-645-16,1-4 0 16</inkml:trace>
  <inkml:trace contextRef="#ctx0" brushRef="#br0" timeOffset="60530.4622">21723 3311 516 0,'0'0'1935'16,"0"0"-129"-16,0 0-387 16,0 0 258-16,0 0-129 15,-6 20-129-15,6-20 0 16,0 0-129-16,0 0-129 15,0 0 0-15,0 0 0 16,0 0-258-16,0 0-129 16,0 0 0-16,0 0-129 15,0 0 0-15,0 0-258 16,15 0-129-16,-15 0 0 15,20-2 0-15,-20 2-129 0,29-11 258 16,-14 7-258-16,2 3-129 16,2-8 129-1,-19 9-129-15,29 0-129 16,-29 0-258-16,29 0-129 0,-29 0-258 15,31 3-258-15,-31-3-516 16,35 3-516-16,-35-3-1935 16,29-8-1032-16,-7 6-129 15</inkml:trace>
  <inkml:trace contextRef="#ctx0" brushRef="#br0" timeOffset="58932.3708">21875 3304 774 0,'0'0'4128'0,"17"0"774"16,-17 0-1806-16,0 0-1290 16,21 0-258-16,-21 0-258 15,28 0-129-15,-28 0-258 16,46 0 0-16,-20-11-129 15,12 11 129-15,-7-7-387 16,1 7-129-16,-3-2-129 16,0 0 0-16,-7-1-258 0,-5 1 129 15,-17 2-129-15,17-2 0 16,-17 2 0-16,0 0 0 15,0 0 0-15,0 0-129 16,0 0 0-16,0 0-129 16,0 0-387-16,0 0-387 15,0 0-645-15,-13-14-903 16,13 14-1677-16,0 0-1032 15,-23-5 129-15</inkml:trace>
  <inkml:trace contextRef="#ctx0" brushRef="#br0" timeOffset="59322.393">21987 3182 1032 0,'0'0'4773'0,"0"0"387"0,-16-12-1419 15,16 12-1290-15,0 0-645 16,2 12-516-16,-2-12-258 15,0 21-258-15,0-21-258 16,0 31-129-16,0-9 0 0,0 8-258 16,0-2 129-1,0 7-129-15,0-3 0 16,0 4-129-16,0-2 129 15,0-5-129-15,0-7 0 0,0-5 0 16,0-17-129-16,3 21 0 16,-3-21-129-16,0 0-516 15,25 7-1290-15,-25-7-2451 16,0 0-645-16,10-18-258 15,-10 18-129-15</inkml:trace>
  <inkml:trace contextRef="#ctx0" brushRef="#br0" timeOffset="59746.4173">22341 2725 1935 0,'23'-20'5418'16,"-23"20"-387"-16,22-5 0 15,-15 12-3096-15,-7-7-774 16,10 33 0-16,-10-4-387 16,0 14-258-16,-5 3-129 15,4 11-129-15,-3 5-129 0,3 2 0 16,1-1 0-16,0 3-129 15,0-8 129-15,5-4-258 16,2-4 129-16,-2-7-258 16,1-1 0-16,-6-11-516 15,3 7-903-15,-12-22-1935 16,-2 4-1548-16,-3-4-258 15,-4-6-258-15</inkml:trace>
  <inkml:trace contextRef="#ctx0" brushRef="#br0" timeOffset="64046.6632">22776 2607 1935 0,'3'-14'5031'16,"-3"14"-129"-16,0 0-1548 15,-10-18-1161-15,10 18-258 16,0 0-645-16,25 0-258 15,-25 0-129-15,32 0-258 16,-12 0-129-16,14 0-129 16,-3 0 129-16,7 0-387 15,-6 0 0-15,-1 0 0 16,-3 0 0-16,-4 0 0 15,-9 0-129-15,-15 0 129 16,19 0-129-16,-19 0 129 16,4 18 0-16,-4-18 0 0,0 30-129 15,4-10 129-15,-4 6-129 16,0 10 129-16,0 4-129 15,-4 5 129-15,1 6-129 16,-4 5 129-16,2 5-129 16,-3 4 0-16,4 11 0 15,-4-1 0-15,5 1 0 16,-2 3-129-16,2-2 258 15,3 1-258-15,0 0 129 16,3 1 0-16,5-7-129 16,1 3 129-16,1 0 0 15,-1-3 0-15,-3 1-129 16,2-4 129-16,-5-1 0 0,0-5-129 15,-2-4 129-15,-1-3 0 16,0-9 0 0,0 0 0-16,0-8-129 15,0-1 0-15,0-4 258 0,0-7-258 16,0 0 0-16,0-6 129 15,0-2-129-15,2-1 0 16,-2-18 129-16,7 21 0 16,-7-21 0-16,0 0 0 15,2 20-129-15,-2-20 129 16,0 0 0-16,0 0 0 15,0 0 0-15,0 0 0 16,-15 2 0-16,15-2 0 16,-30 3 0-16,9 0 129 15,-4-2-129-15,-7 3 0 16,-6 2 0-16,-4 0 129 15,-4-1-129-15,3-1 129 0,-1 0 0 16,7 1-129-16,3-4 0 16,7 3 129-16,4-2-129 15,7-2 0-15,16 0 0 16,-17 1 0-16,17-1-129 15,0 0 129-15,0 0-258 16,0 0-387-16,0 0-3870 16,0 0-516-16,0 0-645 0,11-1-258 15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6-06T13:16:07.27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171 0 5805 0,'0'28'5160'15,"0"4"-387"-15,0-32-645 0,0 0-1677 16,0 0-774-16,0 0-516 16,0 0-258-1,0 0-258-15,-38 3-129 0,38-3-129 16,-25 7 0-16,25-7-258 15,-27 31 0-15,18-4 0 16,5 15-129 0,4 6 0-16,0 14-129 0,4 3 129 15,10 8-129-15,4 7 129 0,6-4-129 16,-6 4 0-1,3-4 0-15,-3-3 0 0,0-4 0 16,-7-1 0 0,-4-10 0-16,-7-5 0 0,0-1 129 15,0-3-258 1,-5-3 129-16,-11 0 0 0,1-2-129 15,-10-4 0 1,7 9-387-16,-20-27-903 0,26 13-3096 16,-24-2-258-16,9-6-258 15,-2-14-387-15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3-01T00:20:01.805"/>
    </inkml:context>
    <inkml:brush xml:id="br0">
      <inkml:brushProperty name="width" value="0.10583" units="cm"/>
      <inkml:brushProperty name="height" value="0.10583" units="cm"/>
      <inkml:brushProperty name="color" value="#00B050"/>
      <inkml:brushProperty name="fitToCurve" value="1"/>
    </inkml:brush>
  </inkml:definitions>
  <inkml:trace contextRef="#ctx0" brushRef="#br0">7087 392 2193 0,'0'0'3483'0,"0"0"-1677"16,0 0-645-1,0 0 258-15,0-11-129 0,0 11 258 0,-10-4-129 16,10 4-258 0,-27-10-129-16,27 10-516 15,-30-13-129-15,14 9-129 16,-8-4 129-16,1 2 0 15,-6-5 0-15,-2 4-129 0,-7-5 129 16,-2 5 0-16,-6-9 0 16,0 7 0-16,-8-7-129 15,-1 3 0-15,-7-1 0 16,2 2-129-16,-4-3 0 15,-2 5 129-15,-5-5-258 16,-2 5 129-16,-7-5 0 16,2 1 0-16,-7 0 0 15,-2 3-129-15,-5-6 129 16,-6 5 0-16,-4 0-129 15,-1 3 0-15,-2-5 0 16,-1 6 129-16,-6-1-129 0,4-1 0 16,-1 2 0-16,0 2 129 15,0 0-129-15,-1-1 0 16,-4 5 129-16,-2 2-129 15,2 0 0-15,-3 0 0 16,2 3 0-16,-3 5 0 16,0-3 129-16,3 6-129 15,-2-4 0-15,1 2 0 16,-3 0 129-16,0-2-129 15,-2-2 0-15,2 9 0 16,1-1 129-16,3 0-129 16,3 7 0-16,2-2 0 15,1 7 0-15,0 3 0 0,0 1 0 16,-3 3 129-16,1 1-129 15,1 1 0 1,-1 0 0-16,1 0 129 16,1-3-129-16,4-1 0 0,6-2 0 15,2-2 0-15,3-1 0 16,5 0-129-16,2 5 258 15,2 0-258-15,3 1 129 16,2-1-129-16,3 2 129 16,5 4 0-16,4-4 0 15,6 4 129-15,3-7-129 16,6 1 0-16,2 2 0 15,6 0 0-15,4 3 129 16,6-3-129-16,1 3 129 16,5 3-129-16,3-5 0 15,6 5 129-15,3-2-129 16,3 1 129-16,3 2-129 0,2 1 129 15,3-1-129-15,3-1 129 16,3 3-129-16,0-3 0 16,3 0 258-16,6 0-258 15,3-2 0-15,2-2 0 16,0 3 0-16,3-3 0 15,3 4 0-15,0-1-258 16,4 1 516-16,4-1-516 16,1 3 258-16,3-3 258 15,5 1-258-15,-2-2 0 16,4-4-258-16,2-3 516 15,-1-3-258-15,2-1 0 16,4-1 129-16,-2-5-129 0,5 0 0 16,0 1 0-16,5-2 129 15,3 2-129-15,3 0 0 16,1 1 129-16,2-3-129 15,3 0 0-15,2-2 0 16,-2 0 129-16,3-4-129 16,0-2 0-16,0-2 0 15,1-5 0-15,2 1 0 16,2-1 0-16,3 0 0 15,3-3 0-15,-1 1 0 16,3-1 0-16,4 0 0 16,0 3 129-16,1 0-129 15,2 2 0-15,-3-3 0 0,1 3 0 16,-4-1 0-16,3 3 0 15,-1 0 0 1,2 0 0-16,-2 0 0 16,1 0 0-16,-2 0 0 0,2 1 0 15,-2-6 0-15,1-1 129 16,-6-1-129-16,0 0-129 15,1 0 129-15,-2 0 0 16,-1-3 0-16,-2-2 0 16,0-1-129-16,2-2 129 15,-2-3 0-15,-1 1 0 16,1 2 0-16,-2 2 0 0,-1-1 129 15,1 3-129 1,-4-1 0-16,0 5 129 16,-2-3-129-16,-4-1 0 15,0 1 0-15,2-4 0 16,-6-4 0-16,3 1 0 0,-1 2 0 15,1-8 0-15,-3 7 0 16,4-8 0-16,-3 2 0 16,0-2 129-16,1-2-129 15,4-3 0-15,1-1 0 16,0 0 0-16,-2-2 0 15,2 5 0-15,-3-4 0 16,2 3 0-16,-2-1 0 16,-4 4 0-16,-3-2 0 15,-1 2 0-15,-3-1 0 16,0 2 0-16,-3-1 129 15,-1 3-258-15,-5-7 258 0,0-2-129 16,0 0 129-16,-3 0 0 16,0 3-129-16,0-4 129 15,-4 0-129-15,4-2 129 16,-1 3 0-16,2 2 0 15,4-6-129-15,-4 0 129 16,4-1-129-16,-1 3 129 16,-1-6-129-16,1 1 0 15,-1 1 129-15,-6-2-129 16,2 0 0-16,-4 2 0 15,-3-2 0-15,-3 3 0 16,2 1 0-16,-5 3-129 16,2 0 258-16,-2 3-258 0,-2 0 129 15,-2 3 0-15,1 3 0 16,-2-4-129-16,-4 4 129 15,0-2 0-15,0 4 0 16,-17 14 0-16,26-29 0 16,-26 29 0-16,20-25 129 15,-20 25-258-15,15-22 258 16,-15 22-129-16,10-22 0 15,-10 22-129-15,6-21 258 16,-6 21-258-16,7-21 258 16,-7 21-129-16,11-19 0 15,-11 19 0-15,9-17 0 16,-9 17 0-16,10-15 0 0,-10 15 0 15,7-17 0 1,-7 17 0-16,3-18 0 16,-3 18-129-16,5-19 258 15,-5 19-129-15,1-18 0 0,-1 18 0 16,5-18 0-16,-5 18 0 15,5-20 0-15,-5 20 0 16,1-17 0-16,-1 17 0 16,3-20 0-16,-3 20 0 15,2-22 0-15,-2 22 0 16,0-15-129-16,0 15 129 15,0-22 0-15,0 22 0 16,0-16 0-16,0 16 0 16,-3-18 0-16,3 18 0 15,-8-18 0-15,8 18 0 16,0 0 0-16,-12-22 0 15,12 22 0-15,-11-15 0 0,11 15 0 16,-12-18 129-16,12 18-258 16,-11-18 258-16,11 18-258 15,-12-21 129-15,12 21 0 16,-13-18 0-16,13 18-129 15,-13-17 129-15,13 17 0 16,-22-15 0-16,22 15-129 16,-29-14 129-16,11 7 0 15,-4-7-258-15,-6 4 129 16,-2-8-129-16,-7 0-129 15,-14-11-129-15,-1 15-903 16,-41-20-2967-16,-15 15-645 16,-27 6-387-16,-31 2-129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3-01T00:20:21.518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-1204-1405 2709 0,'0'0'5031'16,"9"-13"-258"-16,-9 13-1419 15,0 0-774-15,0-26-774 16,0 26-129-16,0-18-645 15,0 18-129-15,1-25-129 0,-1 25-258 16,2-28-129-16,-2 28 129 16,7-23-258-16,-7 23 0 15,14-23-129 1,-14 23 0-16,26-19 0 0,-10 9 0 15,2 3-129-15,4 2 0 16,-2-1 0-16,0 6 129 16,-4 0-129-16,-16 0-129 15,28 29 129-15,-23-4-129 16,-5 6 129-16,-5 5-129 15,-15 3 0-15,-3-3 0 16,-5-1 0-16,-5-2 129 16,-1-4-129-16,-1-11 129 0,7-7 129 15,0-7-129 1,8-4 0-16,4-4 129 15,3-13 0-15,6-8-129 16,4-7 129-16,3-2 0 0,0 2 0 16,9-3 129-16,3 3-258 15,3 0 258-15,1 3-258 16,5 10 129-16,1 4-129 15,2 6 129-15,-1 5-129 16,3 4 0-16,-4 3 0 16,-4 11-129-16,-5 1 129 15,-4 4 0-15,-8 3 0 16,-1 5-129-16,-6-9 258 15,-6 0-258-15,-4-1 129 16,-3-1 0-16,-1-5 129 16,0-1-258-16,0-1 0 15,-3-9-129-15,23 0-258 0,-34 0-1161 16,34 0-3483-16,-2-19-129 15,2 3-387-15,13-8-258 16</inkml:trace>
  <inkml:trace contextRef="#ctx0" brushRef="#br0">-1500-424 1806 0,'-15'22'2322'16,"15"-22"0"-16,-20 21-129 15,20-21 0-15,0 0-258 16,-26-2-129-16,26 2-129 16,-18-16-129-16,18 16-129 15,-20-21-258-15,20 21-129 16,-20-22 0-16,20 22-387 15,-14-20-129-15,14 20 129 16,-9-26-258-16,9 26 0 16,-2-28-258-16,2 28 129 0,0-30-129 15,5 13 0-15,2 0 0 16,3 2-129-16,-1-1 129 15,-9 16 0-15,20-23-129 16,-20 23 129-16,18-14-129 16,-18 14 0-16,20 0 0 15,-20 0 0-15,22 21 0 16,-19-6 0-16,1 4 0 15,-2 0 0-15,-2 0-129 16,-5 3 129-16,-7-3 0 16,-3-3-129-16,-4-3 129 15,2-2 0-15,2-7 0 16,-2-4 129-16,0 0-129 0,17 0 0 15,-24-25 129-15,16 4 129 16,5-8-129-16,1-2 0 16,2-2 0-16,2 2-129 15,7 1 129-15,3 4-129 16,1 1 129-16,4 9-129 15,-2 7 0-15,8 7 0 16,-3 2 0-16,-2 10 0 16,2 8 0-16,-3 11 0 15,-5 3 0-15,-4 2 0 16,-8 4-129-16,-2-6 258 15,-10 3-258-15,-6-6 129 0,-2-4 0 16,-3-6-129-16,-3-4 129 16,3-7 0-16,-2-5 0 15,5-3 129 1,3-8 0-16,-1-8 129 15,3-2-129-15,8-8 0 0,1-2 0 16,6 0 129-16,0 0-129 16,10 4-258-16,6 3 0 15,-2-6-387-15,11 20-1032 16,-7-13-3741-16,10 2 0 15,-5-8-516-15,4-4-258 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31T02:53:07.569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883 50 7916,'-6'-5'-99,"2"-2"1,4-3 0,3-1 245,1 0 1,-1 6-121,-3 5 0,-5 5 66,-2 6 0,-3 1 0,-1 3 0,0 4 19,-1 2 0,0 1 1,-2 1-1,-2 0 1,-1 3-44,-3 4 0,3 2 0,-2 2 1,-1-2-92,-1-2 1,0 5 0,1-4 0,1 0-136,-1 1 1,-1-3 0,0-1 0,1 0 120,2-3 1,0 2 0,0-1 0,2-1 31,-1-2 0,5 0 1,-3-1-1,3-1 0,2-1 1,1-1-1,2-1 0,-1 0 1,1-3-1,0-3 0,1 1 1,1 0-1,-1 2-10,0-1 0,2-2 7,-3-1 1,3 1 0,-2-1 0,0 0-1,-1 0-7,-1 0 0,-1 1 0,0 0 1,2 2 5,-2 0 1,3 1-1,-2-3 1,0-1 14,-2 0 1,2 0 0,1 0-3,-2 0 0,0-3 1,1-2 71,0-1 1,6 0 0,-3-2-22,0 0 1,2 5 0,-3-3-22,1 1 0,-2-2 1,2 2-1,0 0-37,0 0 1,0-2-1,2 3 18,0 2 0,-6 1 0,3 1 0,-2 0 20,1 1 0,4-5 1,-2 1-28,0 0 1,3 2 0,-4 1-80,1 1 0,-3-1 0,3 0 32,-1 0 1,2-1-1,-2-1 1,0-2-66,0 2 0,3-3 0,-2 0 1,2 0-257,-1 1 1,0-4-488,4 5 633,0-6 1,5-2 0,1-6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3-01T00:20:29.828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3655-21 1419 0,'-31'2'4515'0,"10"11"-1161"16,-1-15-516-16,22 2-387 15,-24-8 0-15,24 8-387 16,-13-16-387-16,13 16-258 15,0-30-387-15,0 30-258 16,0-42-129-16,9 24-129 16,-1-8-129-16,4 6-129 15,1 1 0-15,5 4-129 16,4 1 0-16,4 3 0 0,-2 5 0 15,7 5 0-15,-2 1-129 16,6 5 0-16,-4 9 129 16,-5 4-129-16,-1 3-129 15,-5 7 258-15,-8-2-258 16,-4 3 258-16,-8 1-258 15,-7-4 258-15,-6-3-129 16,-9 4 0-16,-7-9 0 16,-6 0 0-16,-1-7 0 15,0-6 0-15,-1-5 0 16,5 0 0-16,1-7 129 15,6-11-129-15,7-3 129 16,7-6-129-16,3-1 129 0,8 3 0 16,2-1-129-16,9 2 129 15,6 5-129 1,3 2 0-16,4 9 129 15,4 2-129-15,1 5 0 0,-1 1 0 16,-4 3 129-16,1 9-258 16,-9 4 129-16,-2 3 129 15,-11 0-129-15,-3 6 0 16,-3-2 0-16,-9-1 0 15,-3-4 129-15,-2 0-129 16,-2-11 0-16,3 0-129 16,-1-5 129-16,-2-2-258 0,19 0 0 15,-26-7-258-15,26 7-774 16,-38-16-2967-16,38 16-1032 15,-26-12-258-15,26 12-516 16</inkml:trace>
  <inkml:trace contextRef="#ctx0" brushRef="#br0">43 156 3354 0,'-9'14'3096'0,"9"-14"-129"16,0 0-387-16,0 0-258 15,-15 4-516-15,15-4-387 16,0 0-258-16,0 0-387 15,0 0-258-15,0 0 0 16,0 0-129-16,0 0 0 16,0 0-129-16,0 0 129 15,0 0-129-15,0-13 0 16,0 13 0-16,13-19 0 15,-13 19-129-15,30-18 0 16,-12 7 0-16,2 6-129 16,-5 0 129-16,2 5-129 15,-17 0 0-15,29 7 0 0,-29-7 129 16,22 28-129-16,-22-28 0 15,8 25 0 1,-8-6 0-16,0-1 0 0,0 3 0 16,-14-3 0-16,-2-1 0 15,-4-2 0-15,-1 3 0 16,1-3 129-16,0-4-129 15,0 0 129-15,2-11 0 16,18 0 0-16,-22-11 129 16,18-7 0-16,4-1 0 15,0-5-129-15,3-5 129 16,7 1-258-16,1-2 129 15,3 5 0-15,3 2-129 0,3 4 129 16,-5 1-129-16,4 4 0 16,0 4 0-16,1 8 129 15,0-2-129 1,0 4-129-16,-3 0 258 0,-17 0-129 15,29 23 0-15,-29-23 0 16,11 31 0-16,-11-16 0 16,-5 7 0-16,-10-8 0 15,-2 4 0-15,-1-5 0 16,-2-1 0-16,0-1 0 15,2-8 0-15,2 1 0 16,16-4 129-16,-20 0-129 16,20 0 0-16,-12-15 129 15,12-2-129-15,0-2 129 16,0-5-129-16,11 0 0 15,-1-5 0-15,3 4 0 16,5 3 0-16,2 3 0 0,2 4 0 16,-1 8 0-16,1 5 0 15,-3 2 0-15,0 2 0 16,-2 9 0-16,-17-11 0 15,12 29 0-15,-12-13 0 16,-9 4 129-16,-10-3-129 16,-4 1 0-16,-6 1-129 15,-8-8-129-15,5 6-516 16,-17-26-2709-16,14 7-1548 15,-2-16-645-15,3-7-258 16</inkml:trace>
  <inkml:trace contextRef="#ctx0" brushRef="#br0">-858 40 1806 0,'-14'0'5031'0,"-4"9"-387"15,1-9-1677-15,17 0-645 16,-17 7-645-16,17-7-387 16,0 0-387-16,0 0-258 15,0 0 0-15,0 0-258 16,-17 7 0-16,17-7-258 15,0 0 129-15,0 0-129 0,0 0 129 16,0 0-129-16,0 0 0 16,-18 0 0-16,18 0 129 15,0 0-129-15,-10-18 0 16,10 18 129-16,0 0-129 15,0-20-129-15,0 20 0 16,0 0 0-16,5-19 0 16,-5 19 0-16,0 0 0 15,23-19 0-15,-23 19 0 16,23-10 0-16,-23 10 0 15,26-8 0-15,-26 8 0 16,26-1 0-16,-26 1 0 16,25 0 0-16,-25 0 0 0,15 3 0 15,-15-3 0-15,8 15 0 16,-8-15 0-16,0 27 129 15,-8-11-129-15,-3 0 0 16,-1 2 0-16,-2 0 0 16,-3-4 129-16,0 1-129 15,17-15 0-15,-30 14 129 16,30-14-129-16,-20 0 129 15,20 0 0-15,-20-21-129 16,9 3 129-16,11 18 0 16,-15-35 0-16,9 20 0 15,-2-5-129-15,5 2 129 16,3 2-129-16,0-1 0 0,0 17 0 15,9-26 0 1,-9 26 0-16,25-21 0 16,-5 16 0-16,0 0-129 15,4 5 129-15,1 0 0 0,4 3 0 16,-3 6 0-16,-3 4-129 15,-2 0 129-15,-5 6 0 16,-7 4 0-16,-7 7 0 16,-2-2 0-16,-11 3 0 15,-8 0 0-15,-4-2 0 16,-4-2 0-16,-1-4 0 15,0-3 0-15,2-9 0 16,0-4 0-16,5-6 129 0,1-1-129 16,20 0 129-1,-25-14-129-15,13-4 129 16,6-1 0-16,0-2 0 15,4-1-129-15,2-3 129 0,0-3-129 16,6 7 129-16,2-1-129 16,4 2 0-16,1 2-129 15,5 2 129-15,2 7 0 16,3 0 0-16,2 3 0 15,1 4 0-15,-3 0 0 16,1 2 0-16,-2 0 0 16,-7 4 0-16,-15-4 0 15,20 12 0-15,-20-12 0 16,3 19 129-16,-3-19-129 15,-9 31 0-15,9-31 0 16,-29 30 0-16,10-16-129 16,5 1-129-16,-9-12-258 0,20 17-1935 15,3-20-2709-15,-12-11-258 16,11-11-387-16,1-8-258 15</inkml:trace>
  <inkml:trace contextRef="#ctx0" brushRef="#br0" timeOffset="1858.1063">1398 168 2451 0,'20'-8'3999'0,"-20"8"-129"0,17-17-645 16,-17 17-516-16,0 0-516 16,18 0-645-16,-18 0-258 15,0 0-129-15,-6-19-258 16,6 19-258-16,0 0 0 15,0-23-258-15,0 23 0 16,0-18 0-16,0 18-258 16,0-18 129-16,0 18-258 15,14-16 129-15,-14 16-129 0,26-14 129 16,-9 8-129-16,0 6 129 15,2 0-129-15,0 13 0 16,-1 5 0 0,-1 4 129-16,-6 7-129 0,-5 5 0 15,-3 3-129-15,-3-1 129 16,-6 0 0-16,-6-5 0 15,-7-6 0-15,2-2 0 16,1-5 129-16,-4-11-129 16,1-4 129-16,19-3-129 15,-29-8 129-15,20-12 0 16,6-2 0-16,3-4 0 15,0-1 0-15,9-2-129 0,5-1 129 16,4 5 0 0,1 2-129-16,2 10 0 15,2 6 129-15,-1 4-129 16,-1 3 0-16,2 8 0 0,-1 7 0 15,-4-3 0-15,-4 10 0 16,-5-1 0-16,-6 1 0 16,-3 3 0-16,-5-3 0 15,-11 0 129-15,-7-2-129 16,-5 3 0-16,-4-5 129 15,0-6 0-15,-4-6-129 16,6-5 129-16,-1-1 0 16,8-8 0-16,3-9-129 15,6 0 129-15,9-3-129 16,5-3 0-16,0 3 129 15,10 1-129-15,5 1-129 16,3-3 129-16,1 10-258 0,-2-4-129 16,-2 6-129-16,-15 9-516 15,29-11-4386 1,-29 11 0-16,0 0-387 15,-12 6-516-15</inkml:trace>
  <inkml:trace contextRef="#ctx0" brushRef="#br0" timeOffset="853.0488">2585 275 2709 0,'-17'10'5289'0,"0"-5"-129"0,5-16-2064 16,12 11-645-16,-2-21-516 16,2 21-258-16,0-30-516 15,15 16-258 1,-9-11-258-16,10 10-129 0,-1-10-258 15,5 11 0-15,0-4 0 16,3 4 0-16,0 1-129 16,5 6 0-16,-2 0 0 15,0 7-129-15,0 0 129 16,-5 2 0-16,-1 10-129 15,-7 6 0-15,-7 5 0 16,-6 3 0-16,-8 9 0 16,-13 1 0-16,-8 3 0 0,-5 2 0 15,-8-5-129 1,-2-8 129-16,-1 2 0 15,5-13 0-15,5-9 0 16,9-8 129-16,3-8-129 0,9-15 129 16,5-8-129-16,9-5 129 15,6-8 0-15,11-1-129 16,6-2 0-16,3 3 129 15,5 3-129-15,4 11 0 16,3 2 129-16,-2 11-129 16,-4 8 0-16,0 9 129 15,-10 0-129-15,-5 14 0 16,-8 6 0-16,-5 5 0 15,-8 0 0-15,-13 3 0 16,-9-3 0-16,-6-1 0 16,-1-5-258-16,-2-6 0 15,4-6-129-15,-2-9-645 0,33 2-4257 16,-28-26 0-16,16 9-387 15,-5-9-645-15</inkml:trace>
  <inkml:trace contextRef="#ctx0" brushRef="#br0">4880-675 1548 0,'0'0'3741'0,"-8"15"0"15,8 2-774-15,0-17-516 16,-7 23-258-16,-10-23-645 0,17 18-258 16,0-18-387-16,0 0-129 15,-26 10 0-15,26-10-129 16,0 0-129-16,-17 10-129 15,17-10 129-15,-19 0 129 16,19 0-258-16,-18-3 0 16,18 3-129-16,0 0 0 15,0 0 129-15,-6-19-129 0,6 19-129 16,7-18 129-1,-7 18-129-15,30-27 129 16,-14 16-129-16,4 3 0 16,0 1-129-16,0 4 129 15,0 3-129-15,-20 0 0 0,26 20 0 16,-18 0 0-16,-8 7 0 15,0-1-129-15,-11 7 129 16,-9 2-129-16,-6-6 129 16,-1 3-129-16,-9-5 129 15,3-4-129-15,-3-5 258 16,4-5 0-16,3-5-129 15,4-8 129-15,2 0 0 16,23 0 0-16,-23-25 0 16,20 4 0-16,3-4 0 15,0-2 129-15,9-1-258 16,5 0 258-16,3 4-129 0,3 5 0 15,2 5-129-15,1 4 129 16,-2 8-129-16,4 2 0 16,-5 2 0-16,-4 9 0 15,1 2 0-15,-17-13 0 16,20 29 0-16,-20-29-129 15,0 29 0-15,0-29-129 16,-4 24-129-16,4-24-129 16,-25 26-645-16,-10-22-3999 15,15 12-258-15,-14-9-387 16,2 8-387-16</inkml:trace>
  <inkml:trace contextRef="#ctx0" brushRef="#br0">5378-1256 129 0,'6'-22'3741'15,"-6"22"-903"-15,4-17-516 16,-4 17 0-16,0 0-129 0,0-21-129 15,0 21-387-15,0 0-129 16,0 0-258-16,0 0-129 16,0 0 0-16,8-19-258 15,-8 19-258-15,17-15 129 16,-17 15-387-16,28-18-129 15,-12 15 0-15,0-8-129 16,1 6 0-16,-17 5 0 16,27-2 0-16,-27 2 0 15,23 7 0-15,-23-7-129 16,14 26 129-16,-11-8-129 15,-3 3 0-15,0 0 0 0,-11 1 0 16,-4-3 0-16,-8-1 0 16,-5-2 0-16,-1 0 129 15,-3-3-129-15,0-5 129 16,1-4 0-16,5-2 129 15,2-2-129-15,24 0 129 16,-28-17-129-16,26 0 129 16,2-2-129-16,3 1 0 15,11-3 129-15,5 6-129 16,7-2-129-16,0 5 0 15,6 5 0-15,-1 3 0 16,-2 4 0-16,-1 0-129 16,-2 12 129-16,-3 1 0 0,-8 9 0 15,-6 3-129-15,-6 5 129 16,-3 1 0-1,-9 1 0-15,-8-2 0 16,-9 1 0-16,-2-1 0 0,-4-9 0 16,2-2 0-16,0-9 0 15,3-5 129-15,4-5-129 16,4-2 129-16,10-12-129 15,5-11 0-15,4-4 129 16,1 1-129-16,10-3 129 16,9 0-129-16,1 2 0 15,4 4 0-15,1 7 0 16,3 5-129-16,-1 8 129 15,-4 2 0-15,2 3-258 16,-6 0 258-16,-3 7-258 16,-17-7-129-16,23 23-387 15,-23-23-903-15,0 21-3612 0,-11 0-129 16,-12 7-129-16,-9 3-387 15</inkml:trace>
  <inkml:trace contextRef="#ctx0" brushRef="#br0">-196-1781 3354 0,'-16'0'4902'0,"16"0"0"15,0 0-2064-15,0 0-645 16,0 0-258-16,0 0-387 15,0 0-387-15,0 0-129 16,0-25-129-16,0 25-387 16,14-27 0-16,-14 27-129 15,23-33-129-15,-4 15 0 16,-2-1-129-16,1 7 0 15,-1 2 0-15,1 7-129 16,-18 3 0-16,29 7 129 16,-19 11-129-16,-7 3 0 0,-3 11 0 15,-3-3 0-15,-10 4 0 16,-5 1 0-16,-5-4 0 15,-2-5 129-15,1-4-129 16,-1-6 0-16,4-10 129 16,5-5-129-16,16 0 0 15,-23-20 129-15,19-3-129 16,4-7 0-16,0-2 0 15,3-5 129-15,6 1-129 16,3 1 129-16,4 3-129 16,-1 7 0-16,3 7 0 15,2 6 0-15,0 9 0 16,2 3 0-16,1 15 0 0,-3 9 0 15,-5 6-129-15,-3 3 258 16,-4 4-258-16,-8 0 129 16,0 2 0-1,-11-3 0-15,-9-6 0 0,-3-6-129 16,-3-6 129-16,0-4 0 15,2-9 129-15,2-5-129 16,2 0 0-16,20 0 0 16,-24-26 129-16,18 8 0 15,4 0-129-15,2-4 129 16,0 1-258-16,9 2 0 15,5 2-258-15,-3-11-516 16,24 10-4128-16,-12-9-258 0,11-4 0 16,4-6-774-1</inkml:trace>
  <inkml:trace contextRef="#ctx0" brushRef="#br0">856-2000 645 0,'-23'-1'4644'0,"23"1"-387"16,-19-11-645-16,2-9-516 15,17 20-516-15,-9-17-645 16,9 17-387-16,-3-16-516 16,3 16-258-1,0-18-258-15,0 18-129 0,14-15-129 16,-14 15-129-16,29-14 0 15,-8 13 0-15,2-3-129 16,3 4 129-16,1 0-129 16,-3 5 129-16,-1-1-129 15,-3 1 129-15,-20-5 0 16,25 16-129-16,-25-16 129 15,0 22 0-15,0-22-129 0,-20 25 129 16,0-10-129-16,-2 2 0 16,-1-3 0-1,-3-7 129-15,6 1-129 16,2-8 0-16,18 0 129 0,-23-4-129 15,23 4 129-15,-6-25 0 16,6 8-129-16,6-2 0 16,5 1 0-16,-11 18 0 15,27-25 0-15,-8 17 0 16,1 4 0-16,-2 1 0 15,5 3 0-15,-3 3 0 16,-3 9-129-16,-2 5 129 16,-6 4 0-16,-6 4 0 15,-3 3 0-15,-12 3 0 16,-8-3 0-16,-6 1 0 15,0-4 0-15,-3-3 0 16,1-8 0-16,5-7 129 0,-1-3-129 16,7-4 129-16,3-17 0 15,9-6 0-15,4-4 0 16,1-7-129-16,4 2 129 15,7 0-129-15,6 2 129 16,1 10-129-16,-1 6-129 16,2 7 0-16,1 7 0 15,-20 0-258-15,37 12-516 16,-37-12-2967-16,24 11-1290 15,-4-6-258-15,5-5-516 16</inkml:trace>
  <inkml:trace contextRef="#ctx0" brushRef="#br0">2111-2088 1161 0,'0'-32'3741'16,"0"32"-1032"-16,-15-24-387 15,15 24-258-15,-17-16-258 16,17 16-129-16,-18-20-258 0,18 20-258 16,-19-22 129-1,19 22-387-15,-20-29-129 16,20 29-258-16,-17-22 258 15,17 22-258-15,-15-21 0 16,15 21-129-16,0 0-129 0,0 0 0 16,-11-19 129-16,11 19-258 15,0 0 0-15,0 0 0 16,13-13-129-16,-13 13 129 15,18 0-129-15,-18 0 129 16,19 13-129-16,-19-13 129 16,9 37-129-16,-9-12 0 15,0 4 129-15,-8 0-129 16,-10 0 0-16,-4 0 129 15,-1-6-129-15,-1-1 129 16,1-3-129-16,1-12 129 16,4-5 0-16,18-2 0 0,-22 0 0 15,22 0-129-15,-6-28 129 16,6 8 0-16,5-9 0 15,4 4-129-15,5-1 129 16,4 4-129-16,2 1 129 16,1 7-258-16,1 3 258 15,4 11-129-15,-3 0 0 16,3 7-129-16,-4 12 129 15,-4 3 129-15,-4 2-129 16,-3 1 0-16,-8 3 0 16,-3-2 0-16,-5-2 0 15,-10-1 129-15,-2-7-129 16,-5-4 129-16,-4-1 0 0,0-10 0 15,3-1 0-15,2-8 0 16,2-8 129-16,5-2-129 16,5-5 0-1,2 0-129-15,7-1 129 0,0-1-258 16,12 6 129-16,3-5-258 15,5 5 0-15,0-2-258 16,11 14-516-16,-16-8-3999 16,20 7-129-16,-4 2-387 15,9 4-516-15</inkml:trace>
  <inkml:trace contextRef="#ctx0" brushRef="#br0">3056-2177 1032 0,'0'0'4773'0,"-11"12"258"15,11-12-258-15,-9 27-1806 16,-7-27-1548-16,16 0-258 16,0 0-129-16,-7 18-258 15,7-18-129-15,0 0-129 16,0 0 129-16,0 0-258 15,0 0 0-15,0 0-129 16,0 0 129-16,12-6-258 16,-12 6 129-16,31-15-129 15,-11 5-129-15,1 5 129 16,4-2-129-16,-1 5 129 0,1 1-129 15,-2 1 0-15,-3 3 0 16,-20-3 0-16,22 19 0 16,-22-19 0-1,4 27 0-15,-4-27 0 0,-24 30 129 16,2-15-129-16,-7 0 129 15,-4-2-129-15,3-2 129 16,-1-2 0-16,2-4 0 16,7-5-129-16,6 0 129 15,16 0 0-15,-19-21 0 16,19 21 0-16,0-36 0 15,0 13-129-15,11-1 0 16,0 2 0-16,5 7 0 0,7-5 0 16,2 5-129-1,1 4 129-15,2 9 0 16,2 2-129-16,-2 2 129 15,0 10-129-15,-6 9 129 0,-5 1 0 16,-11 3 0-16,-3 6 0 16,-3 1-129-16,-17-6 129 15,-9 3 129-15,-1-8-129 16,-7-2 129-16,2-5-129 15,0-10 129-15,4-4 0 16,4-7 0-16,4-8 0 16,8-9-129-16,7-4 129 15,5-4-129-15,0 0-129 16,5 1 129-16,8-1-129 15,6 9-129-15,2-9-258 16,12 16-387-16,-9-18-1161 0,21 16-3225 16,-2 0 0-16,8 4-516 15,7-1-129-15</inkml:trace>
  <inkml:trace contextRef="#ctx0" brushRef="#br0">3997-1948 2580 0,'15'-15'5418'15,"-2"-13"-387"-15,-13 28-516 0,9-36-2193 16,14 32-645-16,-17-20-387 16,17 12-387-1,-12-9-258-15,12 10 129 16,-6-3-516-16,4 6 129 0,-4 3-129 15,5 2-129-15,-5 3 0 16,-2 0 0-16,-15 0 0 16,28 14-129-16,-28-14 129 15,12 27-129-15,-12-11 0 16,0 3 0-16,-11 3 0 15,-4-3 0-15,-8 1 0 16,-2 2 0-16,-4-4 0 16,1-7 0-16,1 0 129 15,2-7-129-15,5-4 129 16,3-1-129-16,6-16 129 15,7-2-129-15,4-3 129 16,0-2 0-16,11 2 0 0,4-5-129 16,5 4 129-16,3 5-129 15,1 7 0-15,2 6 0 16,0 5 0-16,3 0 0 15,-3 5 0-15,-3 13-129 16,-3 0 129-16,-5 3 0 16,-9 5 0-16,-4-2 0 15,-2-5 0-15,-14 3 0 16,-4-2 0-16,-5-8 129 15,-4-2-129-15,1-9 0 16,0-1-129-16,3-8-258 16,4-3-129-16,-5-20-774 15,24 8-3741-15,0-7-129 0,3 4-516 16,12-6-258-16</inkml:trace>
  <inkml:trace contextRef="#ctx0" brushRef="#br0">4915-1770 2580 0,'2'-21'5160'0,"4"3"0"16,9-1-1032-16,14 13-1935 15,-21-23-516-15,23 21-258 0,-17-16-645 16,13 13-129-16,-7-7-129 16,9 7-129-16,-8-2 0 15,5 9-129-15,-2-3 0 16,-1 7-129-16,-4 0 0 15,-1 8 0-15,-18-8 0 16,16 25 0-16,-16-7-129 16,-2 2 0-16,-12-1 129 15,-6 2-129-15,-7-4 0 16,-4 0 0-16,-3 0 0 15,0-4 0-15,0-7 129 16,5 0 0-16,1-6 129 16,8 0-129-16,5-12 0 0,7-6 129 15,7-2-129-15,1-3 0 16,6-1 129-16,9 3-258 15,4-4 129-15,2 7-129 16,2 7 0-16,3 6 0 16,0 5 0-16,0 5 0 15,-2 12-129-15,-4 2 129 16,-2 6 0-16,-7 1 0 15,-5 0-129-15,-6 2 129 16,-7-3 0-16,-10-1 129 16,-6-4-258-16,-5-6 258 15,2-5-129-15,-2-3 0 16,0-6 0-16,5 0 0 0,5-10-258 16,18 10 129-16,-19-25-258 15,15 2-387-15,13 14-903 16,-7-22-2322-1,24 18-1161-15,3-10-387 0,15 6-258 16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26T01:53:59.333"/>
    </inkml:context>
    <inkml:brush xml:id="br0">
      <inkml:brushProperty name="width" value="0.09071" units="cm"/>
      <inkml:brushProperty name="height" value="0.09071" units="cm"/>
      <inkml:brushProperty name="color" value="#0CAC38"/>
    </inkml:brush>
  </inkml:definitions>
  <inkml:trace contextRef="#ctx0" brushRef="#br0">414 3120 8411,'-11'0'0,"-1"0"0,1 0 0,0 0 174,0 0 1,3 0-219,1 0 0,0 0 1,-5 0-1,1 0 1,0-2 8,0-1 0,3 0 0,1-4 0,-2-2 1,1-1-1,-1-1 0,1 0 0,1 0 86,1-1 1,-4-3 0,4 1 0,-2-1 24,1-1 1,-1 2 0,-2-5 0,2-1-26,0-1 0,2 3 0,-3-1 7,2-1 1,3-1 0,-2-1 0,0-1-52,-1 1 0,4-2 0,-4-1 0,1-1 11,0 2 1,2-4 0,-2 1 0,0 0-3,0-1 0,2-3 0,-2 3 1,0-2-1,1 1 0,0 2 0,0-3 1,2 3-1,-2-2-18,-1-2 0,4 3 0,-3-2 0,1 0-25,0 1 1,0-3 0,3 2-1,-1-2 38,-2-2 1,0 1 0,4-1 0,0 2 0,0 1 100,0 1 1,0 0-104,0-3 0,0-1 0,0 2 1,0 1 100,0 1 0,1 0 1,2-2-1,2 2-69,1 4 0,-2-1 0,3-1 0,2 1-44,1 0 0,1-1 0,0 4 0,0-2 0,1 1 16,-1 1 1,0 2 0,1-1 0,2 1-15,1 0 1,4-1 0,-4 2 0,-2 1 23,0 2 1,2-1 0,1-2 0,0 1-3,0 1 0,4 5 0,-3-4 1,2 2 9,-1 2 1,0 1-1,2-1 1,-3-1-4,-1 1 0,4 2 0,-2 2 29,-1 3 0,4-3 0,-4 3 1,2 0-14,0 0 0,-1 3 0,5-2 0,-2-1 0,-1 2-9,-2 0 1,1 2-1,2 3 1,-1 0-7,-1 0 0,-1 0 1,5 0-1,-1 0 24,0 0 1,1 0 0,-1 0-7,0 0 0,2 0 0,1 0 0,1 0 0,0 0 32,1 0 1,-3 0 0,3 0-1,-1 1-6,0 3 1,2-3 0,-3 3 0,1-2-1,-1 2 0,2-2 0,0 5-60,2-2 0,-3 0 1,2-3-1,1 3 4,0 1 0,-3-2 0,3 2 0,2 0-13,2 1 0,-3-5 0,-2 3 0,1-1 0,-1-1 6,3 0 1,-2 2-1,1-1 1,0-1-17,-2 2 0,4-3 1,-2 3-4,3 0 1,-2-4 0,0 2 0,1-1-1,-1-1 8,1 3 0,-3-3 0,1 3 0,-1-3-7,0-1 0,2 0 0,-4 0 0,1 0 7,-1 0 0,3 0 0,-3 0-28,2 0 0,-4 0 1,2 0-1,-1-1-34,0-3 1,1 1 0,-2-3 0,3 0 63,0 0 0,-3-2 0,1-3 0,-2 0 1,-2 1 18,0 3 0,1-5 0,-1 2 0,1-3 14,-1-1 1,0 2-1,1-1 1,-1 0-7,0-2 1,1-5-1,-1 1 1,2-2-18,2-1 1,-3-1 0,3 1 0,-2 1-40,-2 2 1,1-4 0,-1 2-1,0-1-56,1 1 1,-1-2 0,1 4 0,-1-2 24,0-1 1,2-1 0,1 1 45,1 0 0,1-2 0,-2-1 0,1-1 22,-1 1 0,2 2 0,-1 0 0,0 1 0,0 0-6,1-1 1,4 1 0,-3 1 0,1 2 1,-3 4 0,2-1 0,1 1 0,0 1-18,-3 2 0,1 1 1,0 0-1,1-1 11,-1 1 0,3 1 1,-3 2-1,0 1 54,1 2 0,-2-2 1,-3 3-1,2 2-24,1 1 0,2 1 1,-3 0-1,1 0 8,-2 0 0,1 0 1,0 0 14,1 0 1,2 0 0,-4 1 0,4 1-38,0 2 1,-2 1-1,3-3 1,0 3 0,-2 2-19,0 1 1,3-1 0,-4 0-1,0 0 3,1 0 0,-2 3 1,4-3-1,-2 3-8,-2 1 0,2 0 1,-1 1-1,-1 0 3,-1 3 0,-2-1 0,1 3 1,-1-1 3,0-2 1,1 2 0,-1 0 0,0 0-2,1 0 1,-1 3 0,1-3 0,-1 0 1,0 0 1,3 4-1,0-2 2,0-1 1,-4 4-1,6-2 1,-1 2 31,0 1 1,2-3 0,-3 0 0,1 0 0,0 1-13,1-1 1,0 2 0,4-2 0,-2 1-6,-2-2 0,1-2 1,-2-3-1,2-1 16,1-1 1,3 6-1,-3-9 1,1 1 36,-1 1 1,1-4 0,5 0-1,0-1-52,-2-2 0,7-2 0,-6-1 1,0 0-37,1 0 1,2 0-1,2 0 16,1 0 1,-3-1 0,3-2-1,-1-2-11,1-1 1,-3 0 0,3-3 0,-1 2 0,-3-2 0,-1-1 0,2-2 0,0-2 44,-1-1 1,4-1-1,0 1 1,1-2-1,-2-2-31,0 0 1,3 2-1,-1-3 1,3 3-55,0 1 1,5-4 0,-1 2-1,-1 0-24,-1-1 0,3 5 0,-1-1 0,-1 3 28,-1 1 1,-2 0 0,-2 1-1,-2 1-35,-2 2 0,3 4 1,-3-2 66,-2 0 1,-2 4 0,0-3-1,-1 3 0,1 1 0,-4 0 0,-2 1 0,0 2 1,-3 2-3,-2 1 0,3-2 0,0 3 0,-1 0 10,-1 0 0,2 3 1,0-3-1,-1 3-6,-2 1 1,1 0 0,1 1 0,1-1 13,-1 0 1,-2 1 0,0 2 0,-1 1 27,0-1 1,1-1-1,-1 1 1,1 2-2,-1 1 0,-3-2 0,-1 4 0,1 0-23,-2-2 1,4 4 0,-3-2 0,0 2 4,1 1 1,-4 1 0,2-1-1,-1 0 1,3 1 0,-4-1 0,0 0 0,0 1 3,0-1 1,0 4-1,-3 2 1,2-1-3,1 0 1,-1 3 0,-2-3-1,-1 2 13,0 2 0,0-1 0,0 2 0,1 3 92,-1 0 1,0 4 0,0 1-1,0 0-53,0-3 1,-3 2 0,-1-1 0,1 1-115,-2-1 0,3 3 0,-4-2 28,1 0 1,-4-1-1,3 1 1,-1 1 7,0 0 1,-1-4 0,-3 1 0,0-2 4,0-1 1,0 3 0,0 0 0,0-1 0,0-1 54,0-2 0,-1 1 0,-1-1 0,-3 1-16,-1 0 0,-2-1 0,-3 1 0,0-1-19,0 1 1,1-2 0,0 0-1,0-1-33,-3 0 1,0 0 0,2-6-1,-1 1-28,1-1 1,-4-1 0,0-2 0,0 1 4,-1-1 1,3-1 0,-6-1-1,0-3 41,2-1 0,-4 3 0,2-4 0,-1-1-27,2-2 1,-3 3 0,2 0 57,-2-1 1,-2-2 0,0-1 0,-2 0 0,-1-1 9,1-2 0,-3 2 0,-1-3 0,-1 2 21,0-2 0,4-1 0,-2-3 1,-1 1-14,1-2 1,1-1 0,-1-1-1,1 0 16,2 0 1,-3 0 0,1 0-38,-2 0 0,5 0 1,-4 0-1,2 0 0,-1-1-32,-2-3 0,4 2 0,-2-4 0,1 0 2,0-1 0,-4 4 0,3-5 1,-2 1 14,-2 0 1,0-2 0,0 2-17,1 1 0,2-4 1,-3 3-1,1-2 0,-1 0 29,-1 2 1,2 1-1,0-3 1,-1 2 2,-1-2 1,-2-1-1,0-1 1,1 0-14,-1-1 0,1 5 0,-1-1 0,2 0-6,2-2 1,-2-1 0,2-1 0,-2 1 0,-2 0 0,1 4 0,-1-1 0,1-1 0,-2 3 1,-1-1-1,-1-1 0,2 2 4,4 2 1,-4-1-1,3 1 1,-1-1-2,1 0 0,-3-3 0,5 4 41,-2 2 0,0-3 1,1 1-1,1 0 0,-1 1-25,-1-1 1,2-1-1,0 3 1,0-2-32,2 1 1,-3 2 0,3 1-4,0 0 0,2 0 0,-3 0 0,0 1 1,2 2-32,0 1 1,0 3 0,2-2 0,-1 1 1,1 3 0,-3-3 1,2 0-1,1 1 77,2-1 0,1-3 0,0 5 1,3-1-11,0 0 1,0 3 0,-3-4 0,1 1-13,2 1 1,-2-1 0,4 4-15,-1 0 1,-3 1 0,2-1-1,0 0-19,0 0 1,-1 0 0,4 1-1,0-1 1,0 0-8,2 0 0,-2 0 0,1 2 5,1 2 0,2-3 0,1 3 0,0-1 1,-1-1 15,1 2 0,0 1 0,0-2 1,0 1 5,-1-1 0,1 2 0,0 0 1,0 1 2,0 3 1,-4-3 0,0 1-1,1-2-28,2-2 0,1 3 0,-1 0 0,0 2-10,-3 0 0,3-2 1,-4 3-1,1-1 20,0 0 1,-4 3 0,3 0 0,-1-1 32,-3-2 0,0 2 1,0-3-1,1 2 17,-1-1 0,-1 2 0,-1-2 0,-2 1 6,-2-2 0,3 3 1,-3-3-1,2 0 0,2 1 0,-4-5 0,-1 2 1,3-1-30,0 0 1,-2 0 0,-1-4 0,-2 0-42,-2 0 1,2 0-1,1 0 1,-1 1 19,1-1 0,-1-4 0,-2-1 0,3-1 10,0-2 0,-2 2 1,3-1 13,-2-2 0,1 1 0,-2-1 0,3 2 0,-1-2-16,-1 0 0,0-2 0,0 0 1,1-2-12,-1-1 1,4 0-1,-2-4 1,1-1-20,0 2 0,0-4 0,2 3 17,-2-3 1,3-2-1,-3 1 1,2 0-1,2 0 3,-1 0 0,1 0 1,-1-1-1,1 0 24,0-3 0,-1 3 0,1-3 0,0 2-42,-1 2 1,1-4 0,0 0 9,-1 2 1,5-4 0,-1 3 0,0 0 32,2 1 0,-4 1 0,2-2 0,-1-1 0,0 2-16,2 0 1,-1 2-1,-3 0 1,-1 0-1,1 0 0,0 1 0,-1 1 1,1 3 11,0 1 0,-1-3 0,1 5 0,0 0-28,-1 2 1,1 1-1,0 0 1,-1 0-1,1 0 0,-1 0 0,2 0 1,1 1 3,2 3 1,-1-2 0,-3 5 0,-1-1 13,1 0 0,0-2 0,-1 2 20,1-1 1,0 4 0,-1-3-1,2 1-4,3 1 0,-4-1 0,4 4 0,-3 1 0,-2-1-6,1 0 0,1 1 0,1 2 0,1 1-7,-1-1 0,1 2 0,-1 0 1,2 0-11,2 0 1,-2 3-1,1-3 1,1 0 3,0 0 0,0 0 0,2-2 0,-2 2-27,-1 2 0,2-3 0,-3 2 0,2 0-15,3 1 0,-5-1 0,1 3 0,-2-3 37,1 0 1,0 1 0,-2-2 28,2 2 1,3-5 0,-4 2 0,1-2-5,0-2 1,-2 0 0,4 0-1,-1 0 1,-2-1 0,2-2 0,-3 2 0,4-4 0,-2 1-12,-2 1 1,1-6 0,-1 3 0,1-1-29,-1 0 0,-1-1 1,0-3-1,1 0-3,1 0 0,1 0 0,-5 0 0,2 0 18,3 0 0,-3 0 0,3 0 0,0-1 7,-1-3 1,4 2 0,-4-4-1,1 0-4,0-1 0,-2 4 0,4-5 6,-1 0 1,3 1 0,-2 1 0,1 0-1,-1 0-4,-1-3 0,3 0 0,-2 1 2,0 0 1,2 1-1,-3-5 1,1 1 0,1 0 2,-2 0 0,5 0 0,-3 0 0,1-1 25,0 1 1,1 4 0,-2-1 0,3 0-9,1-2 1,-1-1 0,1-1 0,0 1 14,0 0 0,0 0 1,0 0-1,-1-1-12,1 1 1,0 0 0,0 0 0,0 1-17,-1 3 1,1-3-1,0 2 1,1-2 18,3-1 1,-3 1-1,2 1-39,-2 2 0,0-1 1,2-3-1,0 0 1,0 0 62,-2 0 0,2 3 0,1 1 0,-1-2-6,2-1 1,-4-1 0,4 0 0,-1 1-2,-1 2 0,1-1 1,-3 1-1,1-2-8,2-1 0,0 0 1,-1 0-1,1-1-13,2 1 0,-2 0 1,2 1-1,-1 1 1,-3 2 0,3 0 0,-2-5 1,0 1-35,-2 0 0,-1 0 0,-1 0-25,1-1 1,3 0-1,-2-2 1,-3-1-1,1 2 32,-1 0 1,2 2 0,0-1-131,0-3 0,3 1 0,1-4 0,-2-2 0,-1 0-101,-1 1 0,1-2 0,2 1 0,0-3-295,-1-4 1,3 1-1,-1 3 1,-1-2-218,2-1 0,-5-9 0,1 2-112,-4-2 0,-11 0 0,2 1 1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30T10:14:28.51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2992 0 24575,'-31'76'0,"-2"-4"0,18-20 0,-4 5 0,-15 10 0,-2 10 0,-9 5 0,22-38 0,0 2 0,-1 2 0,0 1 0,-2 2 0,0 2 0,-1 1 0,-1 1 0,-2 4 0,-1 1 0,-1 2 0,0 1 0,-2 2 0,-1 1 0,0 1 0,-2 1 0,1 0 0,-1 0 0,0 1 0,-1-1 0,-1 1 0,-1 0-127,-1 0 1,0 0 0,-2 0-1,-2-1 127,-1 0 0,-1-1 0,-2-5 0,1-1 0,1-3 0,1-1 0,-4 1 0,0 0 0,0-4 0,0 0 0,0-1 0,0-1 0,0-4 0,0-3 0,-1 1 0,1-1 0,2-5 0,-1-2 0,0 2 0,-1-1 0,-1-5 0,1-1 0,3-1 0,0 0 0,2-3 0,0-2 0,-43 19 0,6-5 0,5-6 0,6-5 0,9-8 0,6-7 0,9-6 253,6-2 0,10-4-253,1 0 0,10-1 0,5-2 0,3 0 0,1 0 0,5 5 0,6 1 0,16 0 0,0 0 0,10-2 0,4 2 0,7 5 0,5 3 0,-1-3 0,8 3 0,4-5 0,6 4 0,-2 0 0,12-1 0,-2-5 0,5 1 0,3 3 0,1-1 0,9-2 0,1 0 0,3-4 0,2 8 0,2 0 0,2 1 0,2-2 0,-48-3 0,1 1 0,47 9 0,-46-7 0,1 1 0,0 1 0,0 0 0,3-3 0,0 1 0,-1 2 0,0 0 0,3-2 0,1 1 0,2 5 0,-1 0 0,0-3 0,-1-1 0,0 4 0,0 0 0,0 0 0,1 1 0,-2 0 0,1 1 0,0 0 0,0 0 0,-2 0 0,-1 0 0,1 2 0,0 1 0,0 2 0,0 1 0,-1-1 0,1 1 0,-2-1 0,0 1 0,-1 0 0,-1 2 0,-1 2 0,-1 1 0,-2-1 0,-1 0 0,0 0 0,0 1 0,-2 1 0,-1 0 0,-1 1 0,0 0 0,0-1 0,-1 0 0,-2 1 0,-1-1 0,1-1 0,0 0 0,35 33 0,-3-4 0,-1 0 0,-8-7 0,-3-3 0,-8-5 0,-4-3 0,-4-3 0,-7-8 0,-6-8 0,-12-7 0,-3-4 0,-5-4 0,0-2 0,1-5 0,-1 0 0,-5-5 0,0-2 0,-2-8 0,-2-4 0,6-7 0,-1-8 0,4-11 0,-1-1 0,-2-6 0,3 0 0,0-4 0,2 0 0,5 0 0,3-5 0,2-2 0,9-3 0,-6-1 0,8 0 0,-5 0 0,5 0 0,3-1 0,-2 3 0,2 1 0,-2 0 0,-1 4 0,0 0 0,4 5 0,-4-5 0,4 0 0,1 1 0,2 3 0,8-1 0,3-3 0,3 3 0,1-3 0,5-2 0,2-1 0,6-3 0,2-1 0,4 5 0,-4 2 0,-1 3 0,-3 1 0,-3 9 0,-1 2 0,-6 8 0,-1 0 0,-1 6 0,-7 1 0,-1 9 0,-6-2 0,5 5 0,-5-1 0,0-1 0,-7 5 0,2-2 0,-2 6 0,-1-3 0,-11 7 0,3-3 0,-6-2 0,-2 2 0,2 3 0,-5-2 0,0 6 0,-1-6 0,-11 8 0,-8-4 0,-11 0 0,-11-1 0,0-4 0,-4 1 0,-7 1 0,1 0 0,-3-7 0,-4 4 0,-4-8 0,-5 4 0,-2-10 0,-6 2 0,-4 8 0,-1-15 0,0 8 0,-4-8 0,-1 0 0,-1-2 0,-2 3 0,-4-7 0,-3 3 0,5-3 0,-5 2 0,-4-3 0,40 18 0,-1 0 0,0-1 0,-1-2 0,2 2 0,-1-1 0,2-2 0,0-1 0,-2 0 0,0 0 0,0-1 0,-1 1 0,-1 2 0,1-1 0,2 1 0,1 0 0,-44-23 0,2-3 0,42 24 0,0-1 0,-39-27 0,2 3 0,5-3 0,6 4 0,-4-2 0,8 2 0,-1 2 0,5-3 0,2 2 0,5-1 0,0 2 0,0-3 0,4 8 0,0 4 0,6-1 0,1 0 0,2 0 0,5 0 0,2 4 0,7-4 0,-2 5 0,4 3 0,1-1 0,4 5 0,3 0 0,1 3 0,-1 1 0,-3 0 0,1 3 0,2 1 0,2 3 0,2-4 0,2 8 0,-2-4 0,3 5 0,1-5 0,0 4 0,-1 3 0,2-2 0,3 3 0,1-3 0,2-1 0,2 1 0,-6 3 0,1-3 0,-4 3 0,3-3 0,1 3 0,4-3 0,-1 3 0,-2 2 0,4-5 0,-6 2 0,6-2 0,-8 4 0,7-3 0,-4 6 0,-1-1 0,-3 4 0,5 1 0,2 3 0,3 3 0,1 3 0,0 1 0,0 1 0,0-1 0,0 5 0,0 3 0,0 7 0,0 3 0,0 6 0,0 6 0,0 5 0,0 10 0,4 0 0,0 0 0,8 5 0,-1 2 0,5 3 0,-5 1 0,8-4 0,-4 1 0,0-1 0,0 4 0,2-1 0,2-3 0,-2 4 0,2 1 0,-2-3 0,2 2 0,4 4 0,-4-4 0,5 3 0,-6-3 0,7 0 0,1 0 0,2-4 0,-2 1 0,-3-5 0,3 5 0,-1-1 0,1 4 0,-1-5 0,5-2 0,-4 1 0,4-2 0,-4 6 0,4-2 0,-5 3 0,1 1 0,-3-3 0,0-1 0,-1 0 0,0 4 0,2 1 0,2-1 0,-2-5 0,2-3 0,-3 2 0,0-1 0,-1-1 0,0-3 0,1-1 0,-1-3 0,0 2 0,1-6 0,-5 2 0,1-2 0,-1-7 0,0 0 0,0-2 0,-4-6 0,1 3 0,0-6 0,1-5 0,-4 1 0,-1-5 0,4 5 0,-2 0 0,2-3 0,-2 4 0,2-8 0,-3 3 0,-1-7 0,0 2 0,1-6 0,-6 3 0,-3-6 0,4-2 0,0 1 0,-1 1 0,2 3 0,-4-5 0,3-2 0,-3 2 0,3 1 0,-4 3 0,0 2 0,4 0 0,0 3 0,3 1 0,1 3 0,-1 1 0,-2-6 0,1-4 0,-1-6 0,2-3 0,6-16 0,1-3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30T10:14:30.18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2784-134 24575,'0'0'0</inkml:trace>
  <inkml:trace contextRef="#ctx0" brushRef="#br0" timeOffset="842">5367-335 24575,'0'0'0</inkml:trace>
</inkml:ink>
</file>

<file path=ppt/ink/ink284.xml><?xml version="1.0" encoding="utf-8"?>
<inkml:ink xmlns:inkml="http://www.w3.org/2003/InkML">
  <inkml:definitions/>
</inkml:ink>
</file>

<file path=ppt/ink/ink285.xml><?xml version="1.0" encoding="utf-8"?>
<inkml:ink xmlns:inkml="http://www.w3.org/2003/InkML">
  <inkml:definitions/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30T10:14:41.02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0 1 24575,'0'0'0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30T10:14:42.07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 0 24575,'0'0'0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30T10:14:42.89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 1 24575,'0'0'0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30T10:14:43.84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0 1 24575,'0'0'0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31T02:53:13.976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45 1 8244,'-5'6'-330,"-2"-3"1,-2 0 0,0-1 362,2 2 0,5 5 113,-2-2 300,3-2-620,1 0 1,5-8 0,1-2 0,1 0-197,1 0 1,-1 0 182,4 1 0,0-2 0,1-5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30T10:14:44.61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 0 24575,'0'0'0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30T10:15:04.07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 1220 24575,'37'-38'0,"-15"4"0,-11-3 0,-6 3 0,2 0 0,0-9 0,4 1 0,0 1 0,1 1 0,-6-3 0,-2-2 0,2 4 0,1-4 0,-2 6 0,-1-6 0,-2 8 0,2-4 0,-3 2 0,3 6 0,-1-5 0,0 5 0,-1 3 0,1-4 0,-1 7 0,-2-3 0,0 13 0,0-2 0,0 8 0,0-4 0,1 4 0,3 4 0,-3 12 0,9 6 0,-3 7 0,3 7 0,1-2 0,-1 6 0,-2 1 0,5 6 0,-2 2 0,4-4 0,0 0 0,-1-4 0,5 3 0,-4-1 0,3-5 0,0-1 0,0-4 0,2-5 0,-5-2 0,0-2 0,-4-2 0,1-1 0,3-3 0,-5-2 0,5-5 0,-4 0 0,8 0 0,-4 0 0,4 0 0,-1-1 0,5-3 0,-2-6 0,-3-5 0,6-9 0,-5-2 0,4-9 0,-4-3 0,-2 0 0,2 1 0,-2-4 0,2-8 0,3 5 0,1-1 0,-5 0 0,5 4 0,-5 3 0,1 0 0,-3 5 0,-5 3 0,0 1 0,0 11 0,-3-5 0,-1 12 0,0 0 0,0 7 0,-2 11 0,-5 11 0,0 8 0,0 7 0,0 4 0,0 5 0,0-1 0,1 8 0,3 3 0,-2 1 0,6-1 0,-6-1 0,2-2 0,2-3 0,2 2 0,2-6 0,1-1 0,-1-5 0,-3 2 0,3-5 0,-2-3 0,5 0 0,2-8 0,0 7 0,-4-7 0,4 3 0,0-3 0,-2-3 0,-2-1 0,-3 0 0,7 1 0,-3-7 0,-5-5 0,3-3 0,-3 4 0,3-6 0,1 3 0,-4 0 0,3-4 0,-4 4 0,5-5 0,0 0 0,20-5 0,5-1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30T10:15:08.98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 1566 24575,'31'-90'0,"-13"13"0,-12 9 0,-6-4 0,0-16 0,0-7 0,0 46 0,0-2 0,0-2 0,0-1 0,0 2 0,0 0 0,0 0 0,0 1 0,0-46 0,0 4 0,0 7 0,0 8 0,0 7 0,0 16 0,0 7 0,0 19 0,0 7 0,3 8 0,4 7 0,1 17 0,17 18 0,-3 21 0,4 5 0,0 6 0,-1 2 0,5 5 0,0-1 0,3-3 0,1 3 0,-1-3 0,2-3 0,2-4 0,-3-10 0,-1-9 0,0-10 0,-7-8 0,0-4 0,-4-11 0,1-1 0,-1-3 0,-3 0 0,-1 0 0,1-7 0,3-8 0,1-12 0,-1-14 0,4-14 0,0-8 0,8-6 0,-4-9 0,4 6 0,-4-6 0,-1 7 0,0 0 0,-2 13 0,2 6 0,-5 6 0,-2 5 0,-1 12 0,-6 11 0,-2 5 0,-2 6 0,-1 2 0,9 5 0,-5 12 0,5 11 0,-2 10 0,2 16 0,2 3 0,-2 7 0,-3 5 0,-1 6 0,1 7 0,-1 5 0,0 0 0,-4-3 0,3 1 0,-3-1 0,6 0 0,-6-8 0,6-5 0,-6-7 0,2-3 0,-5-3 0,2-9 0,1-6 0,-1-17 0,-3-6 0,3-10 0,-3-1 0,2-15 0,-1-15 0,7-30 0,-3-29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30T10:15:23.09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156 1 24575,'-19'46'0,"7"-7"0,5-6 0,3-2 0,-7-4 0,-4 0 0,-1 1 0,-4 2 0,5-4 0,0 0 0,4-4 0,4-8 0,4-3 0,3-4 0,3 1 0,9-3 0,9-5 0,5 0 0,6 0 0,2 0 0,-5 0 0,5 0 0,1-1 0,2-3 0,0-1 0,-3-3 0,-2 0 0,-2 4 0,-3-4 0,-4 5 0,-2-5 0,-3 5 0,-1-1 0,-6 4 0,0 0 0,0 0 0,-5-5 0,-1-21 0,-5-10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30T10:15:23.52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146 0 24575,'-19'111'0,"8"-25"0,6-23 0,2-9 0,1 5 0,-1 1 0,-4-1 0,0-3 0,2-1 0,1-3 0,-1-7 0,2-8 0,-1 0 0,4-3 0,-1 7 0,-3-4 0,-2 5 0,-20 13 0,-4 2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26T01:53:04.998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11 90 6727,'0'-12'-434,"0"5"0,0-1 847,0 0 0,0 2 0,-1-2 1,-1-1 175,-2-1 1,0 3-58,4 0-27,0 4-272,0-2 1,1 5-77,3 0 1,-3 3 0,3 3-1,-3 5 1,-1 3 66,0 2 1,0 0 0,0 4-309,0-2 0,0 0 1,0 2-1,0-3 0,0-1 107,0-2 0,0 2 0,0-1 0,0-1-43,0-2 0,0-1 0,2 2 0,0 0 25,2 2 1,0 0 0,-4-2 0,0 0-77,0 2 0,0 0 0,0-4 0,0 0-141,0 1 0,0-1 0,0 0-205,0 0 1,0 0-886,0 0 453,0-4 0,0 3 652,0-3 1,0 3-1,0 1 1</inkml:trace>
  <inkml:trace contextRef="#ctx0" brushRef="#br0" timeOffset="-541">-447 447 8222,'17'-5'40,"-2"-2"1,-4-7-1,-2-1 1,-1 2-1,-1 0 1,1 2-1,-2 0-28,-1 0 1,2-1-1,-3 1 1,-2-1-1,0-2 1,-4-1-1,-1 0 1,-5 0 125,-2 1 1,-1-5-1,-1 3 1,-2 0-1,-2 0 1,-2 2-1,-1 1 1,-3 2-1,0 1 84,0 3 1,-1 2 0,0 4-204,-3-3 0,2 3 0,-3-2 0,1 4 0,0 4-56,1 2 0,-3 0 1,2 4 57,2 0 1,1 1 0,3-1 0,3 0 0,1 0 0,2 0 25,2 0 0,0 1-83,1-1 1,1 1 0,3 2-1,3 1 1,3-1 0,1-1-36,0 2 1,0-3 0,1 3 56,3-2 1,3 2-1,7 0 1,2-2-45,2 0 0,0 2 1,5 0-1,-1-2-28,0 0 1,4 2 0,2-1 0,-1 0 52,0-1 1,4 1 0,-1 3 39,3 0 1,-4 0-1,0 3 1,-2-1-30,-2 1 0,-1 0 1,-3-1-1,-3 0 1,-3 1-6,-2 1 1,-3 0 0,-2-1-1,-1-1 43,-2 1 0,-2-3 1,-4 0-1,-3 0 103,-3-4 0,-1 0 1,-2-2-1,-2 0-1,0 0 0,-5 0 1,1-1-1,-1-1-21,-3-2 0,-5-4 0,-2 2 1,-2-1-5,-2-1 1,0 1 0,-1-4 0,1 0-79,0 0 0,-3-4 1,7-1-1,-2-1-59,-2-3 0,4 0 0,1-1-108,2 2 1,2-2-1,1 3 1,2-3 0,4-1-10,3-1 1,2 1-1,1 1 1,3 2-331,1 0 0,1 1 0,4-4 0,0-1-262,0 1 0,4 0 627,0 0 0,9-5 0,0-2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26T01:54:50.851"/>
    </inkml:context>
    <inkml:brush xml:id="br0">
      <inkml:brushProperty name="width" value="0.09071" units="cm"/>
      <inkml:brushProperty name="height" value="0.09071" units="cm"/>
      <inkml:brushProperty name="color" value="#0CAC38"/>
    </inkml:brush>
  </inkml:definitions>
  <inkml:trace contextRef="#ctx0" brushRef="#br0">1509 12 8478,'-8'-4'0,"1"1"178,-2 0 1,3 2 0,-3 1 0,-2 0-1,-4 0 1,-1 1 0,-1 2 0,-1 0-256,-1 0 1,-6 2 0,-1 0-1,0 0 1,-2 0 0,-2-1-67,-2 0 0,-3-2 0,-1 1 0,-2 0 1,-2-1 128,-2 2 0,-2 0 1,0-4-1,0 0 93,3 0 0,-1 0 0,3 0 0,1 0-52,-1 0 1,2 0-1,4 0 1,-1 0-55,0 0 1,2 1-1,1 2 1,3 0-53,0 0 0,-2-1 1,6 1-1,1 1-46,3-2 0,5 0 0,-2 1 103,1 1 1,2 1-1,6-3 1,1 3-59,2 1 0,2-2 219,3 4 0,1-6 0,3 3 0,3-1 0,3-1-48,1 0 1,5 2 0,3 0 0,2 0-56,1 0 0,5 0 1,0-3-1,1 2-40,3-2 0,1 3-17,-3-1 1,4 4 0,-4-3-1,4 0 1,0 1 0,0 0-51,-4 3 1,2-3 0,-4 0 0,-1 0 31,1 0 1,-2-2 0,3 2 39,0-1 1,-2 3 0,-4-3 0,0 0 0,0 1-33,-4 0 0,2 0 1,-5 3 87,-1-1 0,-2-1 0,-2 4 0,-1 0-85,-2 1 0,-4-1 1,0 0-1,-3 0 0,-3 0 1,-4 2 0,-5 0 0,-2 2 19,-1-1 1,-1 0-1,1-1 1,-3 2 18,-3-1 0,-2 2 0,0 0 1,-2 0-2,-1 0 1,-2 3 0,2-3-1,-2 2-4,-1 1 1,-6-1 0,3 0 0,-1 2 2,-3 1 0,0 1 1,2-3-4,0 0 0,0 0 0,-1 2 0,0-1-28,3-2 1,1 0 0,-1 2 0,2-3 0,2-1 13,1-2 0,3 2 1,-3-1-1,2-1 11,3-2 0,-3-1 1,6 0-1,0 1 4,0-1 1,2-1 0,3-2-1,0 0-19,4 0 0,-1 2-65,4 2 0,2-1-11,1 0 1,4-5-1,4-1 80,3 0 0,3-4 1,1 3-1,2-3 0,0-1 16,2 0 1,9 2 0,-2 0 0,2 2 151,-1-2 0,3-1 0,2-1 0,0 2-118,3 1 1,3-1 0,2 1 0,1-1-52,-1-2 1,4 1 0,0 1-1,0 2-10,-3-1 1,1 2-1,0-2 17,-2 0 1,2-1 0,-1 1 0,-1 0-1,-2 1 1,-4 1 1,2-2-1,-2 3 70,2-1 1,-2 0 0,-1-3 0,-2 2-81,-2-2 0,0 3 0,-2-1 0,1 0 0,-3 0 7,0-1 0,-5 1 1,-1-4-1,-3 0-42,0 0 0,-1 0 1,0 0 118,0 0 0,-3 0 0,-2-1 127,-1-3 1,2 2 0,-2-6-107,1-1 0,-2 0 0,2-3-73,-1 1 0,-1 0 1,-3 0-1,2 0 30,1-1 0,-1 1 1,-3 0-1,0 0-130,0 0 0,0-2 0,0 0 22,0-2 1,0-1-1,0 2 1,0-1-1,0 0-46,0-1 1,0 4 0,-1-3 0,-3 2-304,-3 2 0,1 1 0,-2 1 1,-1 2-78,0-2 1,1-1 183,1-1 1,-1 0-1,-3 0 1</inkml:trace>
  <inkml:trace contextRef="#ctx0" brushRef="#br0" timeOffset="897">1811-167 9504,'-6'-11'0,"3"0"0,4 0 0,4 1 0,2 1 0,2 2 0,4-1 0,3 1 0,0 1 0,2-1 0,-2 2 0,1-1 0,0 1 0,2 0 0,0 3 0,-2 0-537,-1 2 1,3-3 524,-4-1 0,3 0 0,-1 4 0,-1 0 1,0 0-1,-2 0 0,-2 2 0,-1 0 85,0 2 1,1 4 0,-3 0 0,0 2-31,-1 1 1,-5 1 0,4 2-1,-2 1-158,-3-1 0,-1 2 1,-1 0-1,0 1 23,0 3 1,0 0 0,-1 0 3,-3-1 1,-2-2 0,-5 3-1,0-1 1,-2-1 42,-2 0 0,3 1 0,-3-4 0,3-1 79,0-2 1,1 0 0,0-1 0,0-1-17,0-3 0,3 2 277,1-5 152,4-1-262,-2-3-173,5 0 0,5-1 0,3-3-9,2-3 0,1 1 0,0-1 1,0 3 57,0 1 0,1-2 1,-1 1-1,0 2 12,0 1 0,0-1 1,1 0-1,-1-2-4,0 2 1,0 0 0,0 2 0,0 0-23,1 0 1,-1 4-1,-1 1 1,-2 0 27,0 0 0,-1 4 0,5-3 0,-1 1-77,0 1 1,0-2 0,0 3-8,0-2 0,-2-3 1,1 2-1,2-1-69,1-2 0,-1 2 1,-1-2-1,1 0 0,-1-2-53,0-1 1,0 0 0,2 0 0,0 0-391,2 0 0,0-4 0,-4-1 0,0 0-625,1 0 1146,-1-3 0,5-3 0,1-7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26T01:54:05.782"/>
    </inkml:context>
    <inkml:brush xml:id="br0">
      <inkml:brushProperty name="width" value="0.09071" units="cm"/>
      <inkml:brushProperty name="height" value="0.09071" units="cm"/>
      <inkml:brushProperty name="color" value="#0CAC38"/>
    </inkml:brush>
  </inkml:definitions>
  <inkml:trace contextRef="#ctx0" brushRef="#br0">2873-950 6521,'8'0'699,"-1"0"0,-3 0 0,3 0 1,2 0-555,1 0 0,1 4 1,0 0-212,1-2 1,-1 3 0,0 0 0,0 1-1,2 2 133,1-2 1,-1 3-1,2-4-276,-3 1 1,1 0 0,-1 3 0,2-3 0,-2 0 111,2 0 1,-1 1-1,-1 1 1,-1-1-123,0-2 0,0 0 0,0-3 0,2 3-274,2 1 0,-3-2 341,3 3 1,2 1-1,1 3 1</inkml:trace>
  <inkml:trace contextRef="#ctx0" brushRef="#br0">3220-1039 8355,'-8'-1'400,"1"-3"0,5 1 1,-3-3-1,1 0-482,0 0 1,-1 3-1,1 0 1,-3 1-1,-3 2 1,-1 2-1,0 0-76,-1 2 1,5 3 0,0-2 175,-2 1 0,-1 1 0,0 1 0,1-1 0,3-1 7,1 0 1,-4-2 0,3 3-15,0 2 1,-3 1-1,4 1 1,0 0 0,-1-1 5,0-3 1,2 3 0,-2-2-173,1 2 1,0 1-1,3 0-6,-2 0 0,-4 1-12,5-1 0,-5 0 1,3-1-1,0-1-127,0-2 1,0-5-339,2 2 28,1-3 543,-3-1 1,2-1 66,-1-3 0,-5 3 0,3-4 0</inkml:trace>
  <inkml:trace contextRef="#ctx0" brushRef="#br0">2974-268 8355,'0'8'1157,"0"-1"-1227,0 2 1,4 1 0,1 1 0,1 1-1,3 3 1,-1 4 0,2 2 0,0 1 88,3 1 1,0-1 0,0 0 0,0 1-6,2-1 0,5 4 0,-1 0 1,2-2 50,1-4 0,2 3 1,1-3-1,1 0 1,0 0-1,0-3 0,1 0 1,1-2-1,0-1 1,-1 0-1,2-1 200,0-2-183,-5-5 0,7 3 0,-4-6 0,-3 0 70,0-2 1,2-1 0,0 0 0,-1-1-76,-1-3 0,2 2 1,1-6-1,0-1 23,1 0 0,2-4 1,-3-1-1,0 0 22,1 0 1,1-2 0,-1 0 0,-1-1-22,0 1 0,3-4 1,-3 3-1,1-2-54,-1 1 0,3-1 1,-3-5-1,1 0-54,-1-2 1,-1-2-1,-4 3-40,1-1 0,-1 0 0,-1 4 0,-1-1 0,-3 2 19,0 3 1,-3-3 0,-2 3-112,-1 1 0,3-3 0,-2 5 0,-2 1 0,-1 2-336,-3 1 1,2 0-1619,-4-1 1373,0 6 0,-5-2 0,-3 4 438,-3 1 1,-3 3 0,-3 4 281,-2 4 0,-2 1 0,-6 3 0</inkml:trace>
  <inkml:trace contextRef="#ctx0" brushRef="#br0">3388 90 8384,'-5'6'405,"3"-1"-439,-3-5 1,7 0-95,1 0 1,0-4-1,4-1 108,2-1 1,1 3 0,1-5 119,0-1 1,1 3 0,-1-1 0,0-1-10,0 2 1,1-3 0,2 4-31,1-1 1,1 2 0,-2-3 0,1 0 22,-2 0 1,4-1 0,-1 4 0,0 0 0,1 0-4,1 1 0,-3-1 0,2 3-104,-1-3 1,0 3-1,-2-3 1,2 3 0,0 1 28,0 0 1,-1 0 0,-2 0 0,0 0-31,2 0 1,0 0 0,-4 0 26,1 0 0,2 0 0,1 0 0,-1 0 0,-2 1-100,0 3 0,-1-2 0,0 4 0,0 1-91,0-1 1,0-2 0,1 3 0,-1 2 0,0 1 0,0 1 0,0 0 0,-1 0 0,0 2 0,0 0 0,3 4-202,-1 0 1,0 2 0,0 3 0</inkml:trace>
  <inkml:trace contextRef="#ctx0" brushRef="#br0">5199-290 8355,'-2'16'511,"0"-2"0,-2-3-539,2 1 0,1 4 1,1 2-1,1 5 0,2 4 244,5 0 1,2 3 0,2-3-326,3 2 1,-1-1 0,5 3 0,0-2 0,2-1 106,2 1 1,3-3 0,1 3 0,1-2-1,0-2-37,1-2 1,1 0 0,3-1 164,1 0 1,-1-4 0,2-5 0,2-3-4,4-2 0,-1-6 0,1 2 0,1-4 309,2-4 0,0-3 0,1-7-153,0-1 0,-3-5 0,0 2 1,2-3-212,-2-2 0,-1 1 0,1 0 0,-1-1 0,0 1 59,-1 0 0,0-1 0,-4 1-379,1-1 0,0 1 0,-4 1 0,-4 1 0,-1 1 0,-2 1 0,-1 0 0,-3 2 0,-3 1 0,-3 0 0,-3 2-973,0 0 1,-6 6 497,1-1 0,-6 5-222,2-5 949,-8 6 0,-2 2 0,-5 6 0</inkml:trace>
  <inkml:trace contextRef="#ctx0" brushRef="#br0">5467 157 8889,'11'-4'0,"0"1"0,1 0 0,-1 1-35,0-2 0,0 1 1,0-3-1,2 0 1,0 0-1,2-2 1,0 1-1,0-1 226,0 0 0,5 2 0,-3-1-127,1 2 1,3-2 0,-4 2-1,2 0-38,-1 0 0,0 0 0,2 3 0,-2-2 0,1 1 75,-2 2 0,4 1 0,-3 0-184,-1 0 1,3 0 0,-4 0 0,0 1 41,1 3 1,1-1-1,-2 4 1,0 2-1,2-1-61,-1 0 0,-3 2 0,2-3 0,-1 3-29,0 1 0,5-1 0,-3-1 0,2-2-78,-1 2 0,-4-3 1,2 1-1,-2-1-503,-3 0 0,3 0 607,-7 2 0,-2 2 0,0-4 1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26T01:54:09.027"/>
    </inkml:context>
    <inkml:brush xml:id="br0">
      <inkml:brushProperty name="width" value="0.09071" units="cm"/>
      <inkml:brushProperty name="height" value="0.09071" units="cm"/>
      <inkml:brushProperty name="color" value="#0CAC38"/>
    </inkml:brush>
  </inkml:definitions>
  <inkml:trace contextRef="#ctx0" brushRef="#br0">-89 1465 9561,'-6'5'58,"-3"-2"1,4 4-1,-1 2 1,-2 2-1,1 3 1,-1 2-1,0 0 1,-1 1-161,1 1 0,-1-1 0,0 3 0,-4-2 0,-1 1 0,0 0 0,1-2 0,2 1-444,0-1 0,4-3 416,-1 1 1,1-3 0,-3-1 0,1-1-71,2-3 0,4 3 1,-2-3-1,1 0-419,1 1 167,-6-6 452,3 3 0,-5 0 0,-1 1 0</inkml:trace>
  <inkml:trace contextRef="#ctx0" brushRef="#br0" timeOffset="303">-358 1521 7061,'7'0'953,"3"0"0,-8 1 0,6 2-863,0 0 0,-2 5 0,2-3 1,1 1-143,1 3 1,1-3 0,0 1-138,0 2 1,0 1 0,0 1-1,1 0-80,-1 1 1,0-5 0,1 0 0,2 2 16,1 1 0,0-2 0,-4-2 0,1 0 0,2-1-305,1 0 0,4 2 509,-4-3 0,9 5 0,0-3 0</inkml:trace>
  <inkml:trace contextRef="#ctx0" brushRef="#br0" timeOffset="-3245">23 68 6512,'-2'17'0,"-1"-2"0,-4-3 0,1 0 0,2-1 0,3 0 406,1 0 1,5 1 0,1 3 0,2 4 0,-1 2 0,2 2-1,1-1 1,1 1-439,0 4 1,2 0 0,0 4 0,2-1-4,-1 1 0,3 1 1,1 3-1,0 0 59,1-2 0,0 3 0,3-7 0,0 1 68,1-1 1,3-4 0,1 3 0,0-4 43,1-1 1,3 2 0,0-8-66,5 0 1,0 1 0,4-6 0,-1 1 0,1-5 44,2-1 1,2 0 0,1-3-153,-1-2 0,1-1 0,0-2 0,-2-1 0,-1-3 2,-1-1 1,-1-1-1,2-1 1,-2 0-11,-1-1 1,-2 0 0,-4-3 0,0 1 112,-3 0 1,2-4 0,-2-1 0,1 0 23,-1 0 1,1-3-1,-4 3 1,0-2 9,1-1 1,0-2-1,-4-1 1,-3 1 30,0-1 0,0 5 0,0-8-31,-2 0 0,1-1 0,-5 0 1,0-3-1,-1-1 18,1 0 0,0 1 0,-4-4-191,1 4 0,-1-4 0,0 5 0,0-2 0,0 1-2,1 2 1,-1 1 0,-1 5 20,-3 2 0,2-1 0,-4 5 1,0 2-1,0 0-277,-3 2 1,-1 4-224,-1-1-555,0 1 484,0 1 0,-1 1 1,-3 5-7,-3 0 1,1 1-1,-2 1 543,0 2 1,-2 10 0,-1-2 0</inkml:trace>
  <inkml:trace contextRef="#ctx0" brushRef="#br0" timeOffset="-3245">391 750 8355,'-6'0'97,"1"0"0,5-5 90,0-3 1,0 2-222,0-2 1,0 5 0,0-5 0,2 0 0,0-4 0,3-1 0,1-2 0,2 1 199,-2 2 0,4-4 1,-3-3-1,3-1-40,1 1 0,4-2 1,1 3-1,1-2-52,-1 1 1,4-2-1,-2 4 1,3-2-74,2 0 1,3 2 0,1-2 0,0 3-22,1 0 1,2 4 0,-3-4 71,1-1 1,-1 6 0,1-1 0,1 3-53,-1 0 1,-2 3 0,3 0-1,0 1 1,-2 1-12,0-1 0,3 4 1,-4-3-1,-1 3-87,-1 1 1,-2 0 0,0 1 0,-1 3 58,-2 4 0,1-2 0,-5 1 1,0 1 77,1-2 0,-4 4 1,3-1-1,-2 2 52,-2 0 0,0 6 0,0-6 0,0 3-8,0 2 0,-3-3 0,-1 2 0,1-2-70,-2 2 1,3-2 0,-4 1-1,0-1 53,0-2 1,3 4 0,-1 0-24,-1-1 0,4-2 1,-3-1-1,3 0 1,0 1-106,-3-1 0,3-1 1,-2-2-1,2-1-342,1-2 1,0 2 0,0-2 0,1 0-1223,-1 0 1174,0 4 0,0-8 0,0 4 1</inkml:trace>
  <inkml:trace contextRef="#ctx0" brushRef="#br0" timeOffset="-875">2583 1096 8355,'1'6'741,"3"-2"1,-2 1 0,6 0-794,0 1 0,2 2 0,1 3-243,1 0 1,-1-4-1,0 1 112,0 1 0,0-3 0,0 0 0,1 0 0,-1-1 64,0 0 1,0 0-1,0-2 1,1 0-1,-1 1-117,0 1 1,0-4 0,0 3 41,0-3 0,1 3 1,-1 0-176,0-2 1,0 3 299,0-1 1,-4 5-1,-2-3 1</inkml:trace>
  <inkml:trace contextRef="#ctx0" brushRef="#br0" timeOffset="-1200">2851 996 8355,'-7'6'124,"-1"-3"258,-1-1 1,3-1-1,-1 3-418,-2 3 1,3 2 0,-2 1 0,1 0 0,-1 2 0,1 1 0,0 0 0,-1 1-30,1 1 1,0 3 0,-1-1 0,0-1 0,1 0-116,1-2 0,-4-2 0,3 0 125,1 3 0,-4-2 0,4 2-67,0-3 0,0-2 0,3-1-70,-1-2 1,1-3-1,3 3-968,0 2 1039,0-4 0,0-5 0,0-6 0</inkml:trace>
  <inkml:trace contextRef="#ctx0" brushRef="#br0" timeOffset="-2441">6250-816 8355,'-17'28'44,"-1"-6"0,0-4 1,1-6-1,0 2 1,-1 2-1,0 1 812,0 3-812,-3 1 1,5 1 0,-4 1 0,1-1 0,1 1 0,-1-2 0,1-1 0,-1-3-232,2-1 1,0 3-1,5-4 1,-2 0-1,-1-1 83,2 1 1,0 0 0,2-5 0,0-1-6,0-2 0,3 0 0,2 1 0,0-2-242,0-1 0,2 0 0,-2-3 1,1-2 120,2-5 1,-3-4 0,0-2 0</inkml:trace>
  <inkml:trace contextRef="#ctx0" brushRef="#br0" timeOffset="-2057">5814-637 8355,'11'-6'-871,"-5"-4"0,4 5 1808,-3-2 1,0 2-720,0 5 0,-3 0-132,3 0 0,-4 5 0,2 1 0,-2 1-248,1 1 1,4-1 0,-3 3 128,1-2 1,-3 2 0,5-4 83,1 0 1,-3 3 0,1-4 0,2 0 0,1 1-36,1 0 0,0-2 1,0 2-1,-1 0-174,-2 0 0,6-2 0,-3 2 1,1 1-75,1-1 1,-2-2-1,0 2 1,0-1-170,0-3 1,0 3-1,1 0 271,-1 1 1,0-3-1,0 2 1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01T20:51:41.944"/>
    </inkml:context>
    <inkml:brush xml:id="br0">
      <inkml:brushProperty name="width" value="0.05292" units="cm"/>
      <inkml:brushProperty name="height" value="0.05292" units="cm"/>
      <inkml:brushProperty name="color" value="#1F80FE"/>
    </inkml:brush>
  </inkml:definitions>
  <inkml:trace contextRef="#ctx0" brushRef="#br0">4595 213 24575,'-73'-31'0,"10"12"0,14 13 0,1 4 0,2-1 0,-6-4 0,-5-4 0,-9 1 0,-6 3 0,1-4 0,-12 1 0,-2-4 0,1-1 0,5 8 0,1-1 0,4 1 0,-1-4 0,2 0 0,-2-1 0,-2 6 0,3 2 0,-3 3 0,-2 1 0,4 0 0,-4 0 0,2 0 0,-8 0 0,0 0 0,0 0 0,-6 0 0,5 0 0,-1 0 0,5 0 0,3 1 0,-3 3 0,5 6 0,6 5 0,-4 0 0,8-4 0,-2 4 0,2 0 0,-4 1 0,0-1 0,-1-1 0,1 4 0,2-3 0,-6 4 0,2-2 0,-2 2 0,8 2 0,8-2 0,1 2 0,3 1 0,2 0 0,1 1 0,4 0 0,-4 3 0,2-1 0,1 5 0,2-6 0,10 5 0,1-5 0,6 10 0,-3-7 0,7 3 0,-6-2 0,14 2 0,-9 6 0,4-2 0,-2 3 0,3 0 0,5-2 0,2 2 0,2 2 0,2-2 0,1 2 0,3-2 0,-2-6 0,5 2 0,1-3 0,3 0 0,0 1 0,0-5 0,0 4 0,0-4 0,5 0 0,2-3 0,12-4 0,3 4 0,8-5 0,0 5 0,3 2 0,4-7 0,2 6 0,2-6 0,2-4 0,-2 1 0,8-5 0,3 5 0,3-3 0,1-1 0,-1 4 0,1 0 0,0 0 0,0-4 0,5 1 0,2-1 0,-1 0 0,2 0 0,-1-3 0,4-1 0,-3-1 0,-1 2 0,-3 2 0,3-3 0,-3 2 0,3-2 0,-5-1 0,2-2 0,-2 2 0,2 6 0,-3-5 0,3 0 0,2-3 0,1 4 0,-1-6 0,2 2 0,-5-3 0,5-1 0,3 0 0,3 0 0,-3 1 0,-3 3 0,-1-3 0,4 3 0,-1 1 0,-3-1 0,7-1 0,-3-3 0,3 0 0,-3 0 0,1 0 0,3 0 0,-2 0 0,6 0 0,-2 0 0,2 0 0,-3 0 0,-5 0 0,-1 0 0,-3 0 0,3-1 0,-3-3 0,2-1 0,-2-2 0,-2-3 0,-5 3 0,1-7 0,3-1 0,-7-1 0,3 1 0,-4 3 0,0-3 0,3-3 0,-3 0 0,-1-3 0,1-2 0,0 1 0,4-1 0,-3-1 0,-1 1 0,-5-4 0,1 8 0,0-8 0,0 5 0,-2-7 0,2 3 0,-2 0 0,-1 4 0,-5-5 0,-3 1 0,-6 0 0,-1 4 0,-3 2 0,-1-2 0,4 3 0,-7-3 0,-2-1 0,-3 5 0,-2-3 0,-1-2 0,0 5 0,-7-1 0,2 2 0,1-2 0,-1-5 0,-3 6 0,-2-6 0,-5 5 0,0 2 0,0-2 0,0 2 0,0-2 0,0-5 0,0 1 0,0 1 0,0-1 0,0 6 0,0-9 0,0 5 0,0-5 0,0 2 0,0 2 0,-5 1 0,-2 2 0,-3-6 0,-1 3 0,0 5 0,-1 2 0,1 1 0,0-5 0,0 3 0,0 5 0,-1 0 0,1 0 0,-1 1 0,-3 2 0,2-2 0,-1 3 0,-1-3 0,4-1 0,-8 3 0,4 1 0,0 4 0,0 0 0,-1 0 0,1-1 0,-1 2 0,1-6 0,3 5 0,-3-5 0,2 5 0,2-5 0,-1 6 0,-3-2 0,5 3 0,-5 1 0,4-2 0,-8-1 0,9 1 0,-1-1 0,-1-2 0,-3 1 0,0-3 0,4 3 0,-1-4 0,1 5 0,-4-5 0,0 4 0,-7 0 0,3 0 0,-8 1 0,5-4 0,-7 3 0,3-3 0,-5 3 0,1-4 0,-1 5 0,1-5 0,-3 6 0,-1-2 0,4-1 0,-3 1 0,-6-4 0,-2 0 0,-11 3 0,0 2 0,-8 1 0,-14 2 0,25 0 0,-4 0 0,-16 1 0,-7-2 0,7-2 0,-5-3 0,-3 0 0,-198-12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6-02T01:27:00.95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-3672 1809 1548 0,'27'-6'1677'16,"-27"6"-129"-16,0 0-258 15,36-18 0-15,-36 18-258 0,30-20-129 16,-30 20 0-1,38-23-129-15,-38 23 0 16,47-27-387-16,-22 13 387 16,4 2-387-16,-2-2 258 0,7 1-129 15,-2-5 129-15,8 12-129 16,-6-14-129-16,13 7 258 15,-11-11-129-15,9 9-129 16,-5-2 0-16,7 4-129 16,-6-7 258-16,4 4-258 15,-2-11 0-15,4 9 0 16,0-7 0-16,5 5 0 15,0-7-129-15,7 3 129 16,-3-6-258-16,3-3 129 16,0 4-129-16,5-5 129 15,-1-3-129-15,2 1 0 16,-4 0 0-16,4-1 0 0,-2 3 129 15,-2 5-129-15,-5-6 0 16,3 12 0-16,-7-3 129 16,4 3-129-16,-5-4 0 15,-2 1 129-15,8-3-129 16,-1-2 0-16,3 1 129 15,-5 1-129-15,2-2 129 16,3 3-129-16,-1 2 0 16,1-1 129-16,-5 2-129 15,-2 3 0-15,4-3 0 16,-3 5 0-16,6-3 0 15,-1 1 129-15,-4-3-129 0,3-2 0 16,1 2 0-16,-2-2 129 16,3 2-129-16,0-7 0 15,-1 1 0-15,-6-1 0 16,4-2 258-1,-3 7-258-15,-3-2 0 0,-5 2 0 16,-4 1 0-16,-3 8 0 16,-9-1 0-16,0 8 0 15,-29 11 0-15,41-27 0 16,-41 27 0-16,29-19 0 15,-29 19 0-15,0 0 0 16,30-10 0-16,-30 10 0 16,0 0 0-16,24-8 0 0,-24 8 0 15,0 0 0-15,0 0 0 16,0 0-258-1,0 0 258-15,0 0 0 16,0 0-129-16,0 0 0 0,0 0-129 16,0 0-129-16,0 0-129 15,0 0-129-15,-4 27-129 16,4-27-129-16,0 0 129 15,-36 18-258-15,36-18 258 16,0 0-129-16,-14 25 258 16,14-25-129-16,0 0 129 15,0 0 0-15,0 0-129 16,0 0 0-16,0 0-129 15,0 0-129-15,0 0-387 16,0 0-387-16,0 0-645 16,0 0-128-16</inkml:trace>
  <inkml:trace contextRef="#ctx0" brushRef="#br0" timeOffset="6211.3553">-4270 1436 258 0,'34'-22'1677'0,"-34"22"0"16,43-17 258-16,-16-3-129 15,7 10-129-15,-3-12 0 16,16 7-258-16,-8-12-258 15,17 7 0-15,-18-4-258 16,20-1-129-16,-15 3-129 16,15 2-129-16,-15-3-129 15,11 3-129-15,-9-10 258 16,3 14-258-16,-6-12 0 15,3 12 0-15,0-14-129 16,0 8 129-16,7-9-129 0,0 6 0 16,0-3 0-16,-1-5 0 15,3 3-129-15,-2-3 129 16,2-1-129-16,4-2 0 15,-8 3 129-15,4 3-129 16,5-3 0-16,-3 3 129 16,2-5-129-16,1 0 0 15,4 5 129-15,0-7-129 16,1-2 0-16,0 8 0 15,-4-5 129-15,1 9-129 16,2-6 0-16,-6 6 0 16,-1 0 0-16,-2 3 129 15,-4 2-129-15,1-3 0 0,-6 4 0 16,3-6 0-16,-4 6 0 15,-1-5 0-15,-1 2 0 16,1-5 129 0,5-1-129-16,-1 2 0 0,5-4 0 15,-3 2 0-15,3-3 0 16,0 3 0-16,0 0 129 15,0 2-258-15,-7 2 258 16,-3 0-129-16,1 6 0 16,-1 2-129-16,-1-3 129 15,-5 9 129-15,4-4-129 16,-6 6 0-16,-2 0 0 15,1 0-129-15,-8 1 258 0,2 2-129 16,-27 7 0 0,34-3-129-16,-34 3 129 15,0 0 0-15,27 0 129 16,-27 0-129-16,0 0-129 0,0 0 129 15,0 0 0-15,0 0-129 16,0 14-258-16,0-14 0 16,0 0-516-16,0 0-258 15,0 0-645-15,-23 15-645 16,23-15-1548-16,0 0-774 15,0 0 258-15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31T02:53:14.990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90 0 7739,'-12'4'-134,"1"0"0,4-1 352,-1-3 1,1 4-172,-4 0 1,3 0-187,1-4 1,4-2-437,0-1 220,1 1 1,-3-3 0,-1 5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30T10:15:05.90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-4685 7759 24575,'61'-25'0,"-20"10"0,-20 10 0,-10 5 0,-1 5 0,-2 3 0,1 2 0,-1 1 0,2 5 0,1 3 0,-1-2 0,-3 2 0,-2-2 0,-5 2 0,0 1 0,0-5 0,0 1 0,0-1 0,0-3 0,0 3 0,0-3 0,0 0 0,0 3 0,0-1 0,0-2 0,0-5 0,-5-4 0,4 6 0,-3-1 0,3 2 0,6-4 0,1 0 0,6-2 0,0-3 0,3 3 0,-5 1 0,5-1 0,-5 4 0,5 0 0,-3-2 0,-1 1 0,0 0 0,1 0 0,-3 4 0,-1 1 0,1-1 0,-6 4 0,5-7 0,-4 0 0,0-1 0,0 4 0,-3 1 0,4-1 0,-5 0 0,0 0 0,0 0 0,0 0 0,0 1 0,-5-6 0,-1 4 0,-4-8 0,3 6 0,-4-6 0,-1 2 0,1-3 0,-4-1 0,-2 0 0,-2 0 0,6 0 0,-2 0 0,4 0 0,-8 0 0,9 0 0,-1 0 0,-2 0 0,-1 0 0,-4 1 0,0 3 0,-6 2 0,-29 25 0,-6 5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3-01T22:45:17.615"/>
    </inkml:context>
    <inkml:brush xml:id="br0">
      <inkml:brushProperty name="width" value="0.10583" units="cm"/>
      <inkml:brushProperty name="height" value="0.10583" units="cm"/>
      <inkml:brushProperty name="color" value="#00B0F0"/>
      <inkml:brushProperty name="fitToCurve" value="1"/>
    </inkml:brush>
  </inkml:definitions>
  <inkml:trace contextRef="#ctx0" brushRef="#br0">1078 2856 2967 0,'-6'-39'5160'16,"6"39"0"-1,-6-26-516-15,-1 8-1935 16,7 18-1032-16,0 0-516 15,0 0-387-15,0 0 129 0,-4 15-258 16,1 10-129-16,3 18 0 16,-1 5-129-1,1 23 0-15,-3 12-129 0,0 18 0 16,1 10-129-16,1 14 0 15,-2 0-129-15,3 7 0 16,-4 4 0 0,4 2 0-16,0-1 0 0,0 7 0 15,0 0 0-15,5-5 0 0,3 4-129 16,-1-3 129-1,4-1 0-15,3-4-129 0,-2-1 0 16,2-17 0 0,1-6 129-16,-1-3 0 0,0-4 0 15,-3-11 0 1,-2-9 0-16,-1-8 0 0,-4-11 0 15,-1-5 0 1,-3-10-129-16,0-7 129 0,0-7 0 16,-3-5-258-16,-3-4 129 15,-3-6-129-15,3-2 0 16,6-19-129-16,-14 29-516 15,-6-29-1290-15,20 0-3096 16,0 0 0-16,-17-4-516 16,17 4-129-16</inkml:trace>
  <inkml:trace contextRef="#ctx0" brushRef="#br0" timeOffset="710.001">428 5550 1161 0,'0'-50'4902'0,"0"50"387"15,0-29-129 1,-5 9-2967-16,5 20-645 15,0 0-258-15,0 0-129 16,0 0-258-16,0 0-258 0,9 18 0 16,2 9-258-16,1 2-258 15,4 11 129 1,5 6-258-16,7 11 129 0,3 1-129 15,5 2 0-15,0-3 0 16,5-1 0-16,-1 0 0 16,0-5 0-1,-2-8 0-15,-2-4-129 0,-4-2 129 16,-5-5-129-16,0-3 129 15,-9-8-258-15,0-2 258 16,-18-19-258-16,25 20 258 0,-25-20 0 16,18 6 0-1,-18-6-129-15,0 0 129 0,22-9 258 16,-22 9-258-1,14-30 129-15,-5 12-129 0,3-7 0 16,2-2 0 0,7-9 258-16,7-4-258 0,7-10 129 15,8-8 129-15,9-5-129 16,8-10 258-16,6-7-258 15,-1-2 129-15,-2-4-129 0,-3 9 0 16,-4 3-129 0,-11 6 129-16,-7 8-129 15,-7 8 0-15,-7 9-129 16,-7 6 0-16,-3 5-129 0,-2 7-387 15,-12-11-774 1,11 18-3741-16,-8 2-129 16,-3 16-516-16,0 0-129 0</inkml:trace>
  <inkml:trace contextRef="#ctx0" brushRef="#br0" timeOffset="2690.0038">1896 8218 3354 0,'2'-68'5160'15,"-2"28"-129"-15,-9-14-2064 0,9 22-774 16,-22-22-645-16,12 21-387 15,-21-16-129-15,6 26-258 16,-19 2-258 0,1 18-129-16,-12 3 129 0,1 25-258 15,-4 11 0-15,4 18-129 16,3 12 0-16,10 15 0 15,4 5-258 1,12 3 258-16,12 4-258 0,6-2 129 16,7-5-129-16,14-6 0 0,9-7 129 15,8-21-129 1,7-11 129-16,4-14-129 0,5-20 129 15,4-10 0 1,1-23 0-16,2-13 129 0,-4-33-129 16,-2-13 0-1,-2-20 129-15,2-21-129 0,-7-20 0 16,-6-13 0-1,-4-9 129-15,-5-8-129 0,-6 10 0 16,-6 2 129-16,-6 9-129 16,-7 22 258-16,-1 19-129 15,-1 20 129-15,-13 14 129 0,-3 15-258 16,-3 10 129-1,2 18 0-15,-2 11 0 16,3 3-129-16,0 8 0 16,0 14-129-16,17 1 129 0,-22 32-129 15,18 7 0-15,-1 16 0 16,4 16 0-1,1 16 0-15,0 17 0 0,3 13-129 0,6 10 129 16,2 14 0 0,-1 6-129-16,4-1 129 15,-3-3 0 1,4 4 0-16,-1-10-129 0,0-14 0 15,1-10-129-15,1-17 129 16,2-14-129-16,-1-17-258 16,4-4-258-16,-11-36-1677 0,13 3-2967 15,-2-17-129 1,10-11-387-16,0-11 1 0</inkml:trace>
  <inkml:trace contextRef="#ctx0" brushRef="#br0" timeOffset="1910.0027">640 7052 5805 0,'-10'-23'5547'0,"10"23"-129"0,0 0-516 16,0 0-3741-1,-1 9-387-15,-4 11-129 0,5 27 129 16,0 7-258 0,0 27-129-16,0 12-129 0,0 28 0 15,0 9 129-15,6 12-258 16,0 1 129-1,1 8-129-15,-1-13 0 0,1-4 0 16,-2-18-129-16,1-16 0 16,-4-11 0-16,-2-14 0 15,0-10-129 1,-2-22 0-16,-4-8 129 0,-2-8-258 15,4-8 129-15,4-19-258 16,-9 18 0-16,9-18-387 16,0 0-258-16,-11-33-1290 0,18 9-2838 15,6-4-516 1,10-2-258-16,7-5 646 0</inkml:trace>
  <inkml:trace contextRef="#ctx0" brushRef="#br0" timeOffset="1530.0021">135 7229 645 0,'33'-59'5031'16,"-16"37"258"-16,-3 4-258 15,14 13-2322 1,-28-23-903-16,21 22-387 0,-21-12-387 15,0 18-129-15,0 0-129 16,22-4-129-16,-22 4-258 16,0 12-129-1,-11 13 0-15,-3 17 0 0,-9 5-129 16,-1 17-129-16,-7 10 0 15,-4 11 0-15,-2 7 0 16,-3 6-129-16,2-7 258 0,2-3-258 16,4-5 129-1,3-9 0-15,7-12-129 0,2-12 129 16,8-7 0-1,6-18-129-15,6-7 129 0,0-18-129 16,26 8 129 0,3-8 0-16,10-7 0 0,5-8 0 15,13-2 0-15,6 2-129 16,7-3 129-16,7-4 0 15,3 8 0-15,-2-4 0 0,2-2 129 16,3 9-129 0,-8-1 0-16,-7 8 0 15,-10 4 0-15,-12 3 0 16,-9 5 0-16,-10 9 0 15,-10 6-129-15,-11-8 0 16,-4 9 0-16,-2-6 0 16,-3 1-129-16,3-19-258 0,-19 27-774 15,-4-37-1806 1,23 10-2064-16,-18-28-516 0,10-4 0 15</inkml:trace>
  <inkml:trace contextRef="#ctx0" brushRef="#br0">1003 115 2451 0,'17'-27'4773'16,"-17"27"-129"-1,3-21-258-15,-3 3-2193 0,0 18-774 16,-11-23 0-1,11 23-258-15,-19-18-258 0,19 18-129 16,-31-8 0-16,11 8-258 0,-12 0-258 16,1 9 129-1,-9 6-258-15,0 8 129 16,-7 5-129-16,-3 7 0 15,-2 4-129-15,-4 7 129 0,0 4-129 16,-5 2 129 0,-5 9 0-16,3 1-129 15,3-3 258-15,2 6-258 16,4-1 129-16,7-2-258 0,7 3 387 15,7 4-387-15,12-6 129 16,3 3 0 0,7 2-129-16,6 0 129 0,5-2-129 15,9 0 129-15,10-4-258 16,10-6 258-16,9-2-129 15,5-10 129 1,9-3-129-16,4-7 0 0,4-7 129 16,-2-11-129-16,-1 0 129 0,-2-14 0 15,-6-2 0 1,-5-4 0-16,-2-10 0 0,-5-6 0 15,1-3 129 1,-4-2 0-16,-2-2-129 0,-3-3 129 16,-4 0 0-1,-2 2 0-15,-8-1 0 0,1 1 0 16,-12-1-129-1,-1 0 129-15,-3-2 0 0,0 3 0 16,-14-1 0-16,1 0-129 16,-7 5 129-16,-3-1-129 15,-7 3 0-15,-3 6 129 0,-4 4-129 16,-3 5 129-1,-5 7-129-15,-2 0 0 16,-7 8 129-16,0 10-129 16,-4 0 0-16,3 7 0 0,1-1 0 15,8 2 0 1,2-4 129-16,8-1-129 15,7-2 0-15,5-4 0 0,8 1-129 16,16-16 0-16,-20 25-129 16,20-25-516-16,-1 37-1806 15,1-20-2580 1,11 5 0-16,9-1-516 0,12 4 0 15</inkml:trace>
  <inkml:trace contextRef="#ctx0" brushRef="#br0">2004 1144 2322 0,'-29'-72'5160'0,"9"38"-129"16,-3 0-129 0,-13-5-2193-16,18 25-516 15,-27-16-645-15,16 24-516 16,-18-3-387-16,8 11-129 0,-4 11 0 15,2 17-258-15,-7 13 0 16,7 12-129 0,0 8 0-16,8 7 0 0,4 6-258 15,11 3 129 1,9-3 0-16,9-4-129 0,9-10 0 15,17-5 129 1,9-13 0-16,8-10-129 0,6-15 129 16,5-9 0-16,0-10 0 0,2-11 258 15,-2-18-129 1,0-12 129-16,-5-14-129 0,0-12 0 15,-3-17 129 1,-1-7-129-16,-6-12 0 0,1-5-258 16,-9-6 258-1,0-9 0-15,-4 1-129 0,-5 4 129 16,-5 10-258-1,-3 7 258-15,-7 7-129 0,-4 12 129 16,-3 10-258-16,0 19 129 16,-1 10 129-16,-4 8 0 15,-2 10 0-15,7 25-129 16,-16-21 129-16,16 21 0 15,-14 8-129-15,8 14 0 16,-3 11 0-16,3 10 129 16,-3 15-258-16,1 10 129 15,0 14 0 1,5 6 0-16,3 8 129 0,0 4-129 15,0 8 0-15,6 3 0 0,2 4 0 16,4 0 129 0,1 3-258-16,-1-7 0 0,5-7 129 15,1-4-129 1,5-16 129-16,5-11-129 0,4-14 0 15,6-19-129 1,7-11 0-16,1-18-258 0,9 7-1290 16,-15-18-3225-16,12 0-129 0,-6-11-387 15,-6 6-516 1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3-01T22:45:32.106"/>
    </inkml:context>
    <inkml:brush xml:id="br0">
      <inkml:brushProperty name="width" value="0.10583" units="cm"/>
      <inkml:brushProperty name="height" value="0.10583" units="cm"/>
      <inkml:brushProperty name="color" value="#00B0F0"/>
      <inkml:brushProperty name="fitToCurve" value="1"/>
    </inkml:brush>
  </inkml:definitions>
  <inkml:trace contextRef="#ctx0" brushRef="#br0">10088 5540 3612 0,'-6'-23'4902'0,"6"23"-129"16,-21-17-2322-16,-2-9-1032 15,23 26-387-15,-36-32 0 16,36 32-387-16,-43-21 0 16,22 21-258-16,-15 0 0 15,7 0 0 1,-4 18 0-16,-1 8-258 0,-5 9 0 15,4 5 0-15,0 6 0 0,0 8-129 16,4 7 0 0,6 4 129-16,7-6-258 0,7 2 258 15,10-9-129 1,1 4 0-16,15-9-129 0,11-9 258 15,6-13-129 1,8-7 0-16,6-14 0 0,2-4 129 16,5-21-129-1,3-14 0-15,-1-15 0 0,-1-7-129 16,-4-5 129-16,-4-4 0 15,-9 0 0-15,-6 4-129 16,-8 5 129-16,-12 8 0 0,-8 8 0 16,-3 11 129-1,0 3-129-15,-8 4 129 16,-3 5 0-16,11 18-129 15,-14-20 129-15,14 20 0 0,0 0 0 16,0 0 0 0,0 0 0-16,-12 29-129 15,12 3 129-15,2 11-129 0,4 12 0 16,6 12 0-16,0 13 0 15,7 12 0-15,1 6 0 16,6 16-129 0,8 15 258-16,6 8-258 0,1 9 129 15,3-1 0-15,4 3 0 16,-3-2 0-16,1-6 0 15,-11-9 0-15,-6-11 0 0,-6-7 0 16,-12-19 0 0,-8-3 0-16,-3-20 0 0,-11-8-129 15,-9-13 129 1,-9-13 129-16,-8-16-258 0,-4-11 129 15,-4-10 129 1,-2-17-258-16,-2-16 129 0,-1-16 0 16,4-13 129-1,7-13 0-15,3-9-129 0,12-11 129 16,8-3 0-16,10 10-129 0,6-6 129 15,12 6 0 1,12 8-129-16,14 3-129 16,6 7 258-16,10 2-129 15,6 3 0-15,6 5 0 0,5 13-129 16,2 10 0-1,2 13-129-15,-4 5-258 16,7 26-774-16,-24 3-3483 16,7 16-516-16,-8 11-516 0,-18 2 387 15</inkml:trace>
  <inkml:trace contextRef="#ctx0" brushRef="#br0" timeOffset="2480.0035">9258 6645 2193 0,'0'16'4644'0,"0"-16"-129"0,0 0-2064 15,0 0-903-15,-17-2-645 16,17 2 0-16,0 0-387 16,0-18 0-16,0 2 0 0,0 16-258 15,0-41 129 1,0 20-258-16,0-11 129 0,0-2 0 15,-3 1-129 1,1-2-129-16,-4 3 129 0,5 6-129 16,-2-2 129-1,0 10 0-15,-3 3-129 0,6 15 129 16,0 0 0-16,-24-14 0 0,24 14 0 15,-36 3 0 1,10 9-129-16,-7 5 129 16,-10 4-129-16,-6 5 129 15,-9 6-129-15,-3 1 0 0,-10-1 129 16,-1 4-129-1,-9-5 0-15,-4-4 129 16,4-2-129-16,1-7 0 16,0-1 0-16,7-6 0 0,2 2 0 15,8-6 0-15,11 0 0 16,7-1 0-1,7 3 0-15,7-2 0 0,8-4 0 16,23-3 0-16,-26 8 0 16,26-8 0-16,0 0 0 15,0 0-129 1,0 0 129-16,-4 21 0 0,4-21 0 15,18 15 0-15,2-9 0 0,4 6 0 16,12-6 129 0,7 3-129-16,6 0 0 15,9 0 0-15,7 1 258 16,5 5-258-16,5 1 129 0,2-1 0 15,-2 6-129 1,-3-2 129-16,-2 4-129 16,-5-4 0-16,-5 0 129 15,-4 3-129-15,-10-1-129 0,-3 1 258 16,-8-1-258-16,-4 5 129 15,-7-1 129 1,-9 7-129-16,-5 6 0 0,-9 5 0 0,-1 0 129 16,-11 10-258-1,-12-3 129-15,-6 12 0 16,-9 3 0-1,-5 2 0-15,-6 2 0 0,-8 6-129 16,0-4 129-16,-3 2 129 16,-1-8-129-16,-2-3 0 15,-1-8 0-15,2-8 0 0,2-4 0 16,4-13 0-1,4-3-129-15,4-5 129 0,7-1 0 16,8-7 0 0,7 0 0-16,6 1 0 0,20-14-129 15,-23 18 129 1,23-18 0-16,-11 15 0 0,11-15 0 15,-7 20 0-15,7-20 0 16,-9 26 0-16,9-26 0 16,-13 28 0-16,13-28 0 0,-12 25 129 15,12-25-129 1,-11 20 0-16,5 2 0 15,6-22 0-15,0 0 0 16,0 0-129-16,0 0 129 0,0 0 0 16,0 0 0-1,19 10 0-15,-1-20 129 16,5 10 0-16,8-5-129 0,4 3 129 15,6-4-129-15,9 2 129 16,2-1 0-16,6 1-129 16,2-2 129-1,4 0 0-15,2 0 0 0,5 2 0 16,0 1-129-16,1-1 129 15,-3-1 0-15,1 0-129 16,-2 1 129 0,-4 0-129-16,-4 3 0 0,-3 1 0 15,-10 0 129-15,0 0-129 0,-6 5 0 16,-4 2 0-1,-7 4 0-15,-3-4 129 0,-3 5-129 16,-4-4 0 0,-5-1 0-16,-15-7 0 0,26 23 0 15,-26-23 0 1,19 13 0-16,-19-13 0 0,0 0-129 15,0 0 129-15,0 0-129 0,0 0-129 16,15 0 0 0,-15 0 0-16,0 0-258 15,0 0 0-15,0 0-129 16,0 0 0-16,0 0 258 15,0 0-129-15,11-18 129 16,-11 18 129-16,6-27 0 0,-6 27 0 16,3-30-129-1,-3 30 129-15,6-18-129 16,-6 18 0-16,3-21-258 0,-3 21 0 15,7-22 258 1,-7 22 0-16,9-27 129 0,-9 27 258 16,10-27 516-1,-10 27 0-15,13-25 258 0,-13 25-129 16,11-28 129-1,-11 28-129-15,9-27-129 0,-8 11-387 16,-1 16 0 0,0-27 0-16,0 27-129 0,-3-22 0 15,3 22 0-15,0 0 0 0,-11-15 0 16,11 15 0-1,0 0 129-15,0 0-129 0,0 0 0 16,0 0 0 0,0 0 0-16,0 0 0 0,0-17-129 15,0 17 129 1,0 0-129-16,0 0-129 15,0 0-258-15,0 0-645 0,0 14-2451 16,0-14-1161-16,-18 22-258 16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3-01T22:46:08.634"/>
    </inkml:context>
    <inkml:brush xml:id="br0">
      <inkml:brushProperty name="width" value="0.10583" units="cm"/>
      <inkml:brushProperty name="height" value="0.10583" units="cm"/>
      <inkml:brushProperty name="color" value="#FFC000"/>
      <inkml:brushProperty name="fitToCurve" value="1"/>
    </inkml:brush>
  </inkml:definitions>
  <inkml:trace contextRef="#ctx0" brushRef="#br0">169 2266 2580 0,'0'0'2580'0,"-17"0"0"15,17 0-129 1,0 0-258-16,-15 0 0 0,15 0-258 16,0 0-516-1,0 0-258-15,-17 0-387 0,17 0-258 16,0 0-129-1,-12-25-129-15,4 8-129 0,7-1 0 16,-5-7 0-16,6-3 0 0,-2-5 0 16,2-3-129-1,0-6 258-15,3-1-129 16,3-7 0-16,2-3 0 15,1-4 0-15,2 0 0 0,1-5 0 16,2 8-129 0,3-6 129-16,4 2 0 15,1 1-129-15,4 3 129 16,-2 3 0-16,6-3 0 0,-1 6 129 15,3-1 0-15,2 2-129 16,-2-2 129 0,-1 6-129-16,5 2 129 0,-3 1-258 15,-1 5 0-15,-1 3 0 16,-2 3 0-16,-2 4 0 15,0 6 0 1,0-2 0-16,-1 4 0 0,0 0 129 16,3 4-129-16,1-5 129 0,5 8-129 15,-1-5 129 1,4 5 0-16,0 0-129 0,-1 2 129 15,2-1 0 1,2 3 0-16,-3 6-129 0,2 0 129 16,-3 0-129-1,0 5 0-15,-2 5 0 0,1 0 129 16,-1 8-129-1,-1-2 0-15,-1 4 129 0,-2 0-129 16,0 3 0-16,-1-4 129 16,0 2-129-16,0 0 0 15,-1-3 129-15,4 3-129 16,-3-2 129-16,4 3-129 15,3-2 0-15,0 3 0 16,-2-4 0-16,2 1 0 16,-2 5 0-16,2-9-258 15,0 4 258-15,-5-2-129 16,0 0 0-16,4 1 0 15,-4 1 129-15,2-2-129 0,2 0 0 16,-2 1 258 0,6-3-129-16,0 2 0 0,3-2 0 15,1-2 0 1,3-1 129-16,-1 0-129 0,0-4 0 15,0-4-129 1,-2 1 258-16,-4-5-129 0,-3-1 0 16,-2 0 0-16,-3-1 0 0,1-5 0 15,-1-1 0 1,3-2 0-16,-1-2 0 15,4 1 0-15,-1-3-129 16,0-3 129-16,6-1 0 0,-2-2-129 16,-1-1 258-1,0-3 0-15,2-4-129 16,-1 2 129-16,2-3 0 15,1-1 0-15,-2 0 0 0,1-3 129 16,0-2-258-16,1-1 0 16,-2-2 0-1,-1-5 0-15,-1-1 129 0,2-1-258 16,-1-8 258-16,-3 2-258 15,1 2 129-15,-2-1 0 16,-2 0 0 0,0 4-129-16,-3 2 258 0,1 2-129 15,-3 6 0-15,3-2-129 16,2 2 129-16,-3 2 0 15,3 3 0-15,-1 3 0 0,3 1 0 16,0 0 0 0,3 1 0-16,-2 2 129 0,3 4-129 15,4-1 0 1,-2 4 0-16,0-4 0 0,1 5 0 15,-1 0 0 1,-3 2 0-16,-1 4 0 0,-4 4 0 16,-4 3 0-16,-1 2 0 15,-2 0 0-15,0 5 0 16,-5 5 0-16,0 2 129 0,1 1-129 15,-2 1 0 1,1 2 0-16,1 2 129 16,-1 2-129-16,0 1 129 15,3 7-129-15,-1-3 129 0,1 4-129 16,-3-2 0-1,-2 0 0-15,3 3 0 16,-3-3 129-16,-1 3-129 0,3-5 0 16,0 4 0-16,2 1 0 15,-1 1 0-15,5 5 129 16,0 2-258-1,2-2 258-15,0 2-258 0,-2 1 129 16,0-2 0-16,0 5 0 16,-1-1 0-16,-2 0 0 15,0-4 0 1,-1 6 0-16,1-1 0 0,1-3 0 15,-2 3 0-15,3-4-129 0,-4 6 0 16,5-2 0 0,2-1 129-16,0-2-129 0,4-1 129 15,-3-5-129 1,5 0 129-16,-2-6 0 0,5-2 129 15,-1-2-129 1,-1-5 0-16,-3-4-129 0,5 0 129 16,0 1 129-16,1-6-258 0,5-3 129 15,2-3 0 1,3-3 0-16,-1 0 0 15,6-10 0-15,2-7-129 16,3-2 129-16,1-7 0 0,1 1-129 16,3-11 129-1,0 3 0-15,0-9 0 16,3-2 0-16,1-2 129 15,1-8 0-15,-1-7-129 0,4-7 129 16,0-4-129-16,-1-4 129 16,1-3-129-1,-2-7 0-15,0 3 0 0,2 1-129 16,-5 0 129-16,2 8-129 15,1 4 258-15,3 8-258 16,0 8 0 0,3 5 129-16,1 9-129 0,-6 9 129 15,7 12-129-15,-2 6 129 16,-1 11 129-16,-5 2-258 15,-1 9 258-15,-4 9-129 0,-1 5 129 16,2 6 0 0,-1-3 0-16,-1 2 0 0,0 0 0 15,0 1 0 1,0-1-129-16,3-1 129 0,-3 5 0 15,2-2-129 1,-7 4 0-16,-4 6 0 0,-3 0 0 16,-5 3 0-16,-6 9 0 15,0-1 129-15,-8 4-129 16,-3 2 129-16,-4-2 0 15,-2 1-129-15,-6-5 129 16,-3 7-129-16,-5-6 129 16,-9-1-258-16,-3 1 0 15,-9 2 0-15,-9 2 0 16,-4 1 129-16,-4 5-129 15,-2 1 0-15,-5 0 0 16,0 4 258-16,4-2-129 0,0 0 0 16,0 1 0-1,-2-5 0-15,1 0 0 0,-4-2 0 16,-5-4 0-1,0-5 0-15,-3-1 0 0,-1 0 0 16,-6-4 0 0,1-2 0-16,-2 0 0 0,1 4 0 15,0-4 0 1,-2 0-129-16,-3 1 258 0,-3-5-258 15,-2-2 129-15,-3-4 0 0,-2 1 0 16,-4-13-129 0,-1-3 129-16,0-3 0 0,3-8 0 15,-3-3 0 1,3-1 0-16,2-3 0 15,2-4 0-15,1-6 0 16,1-1-129-16,0-5 129 0,3 3-129 16,4-5 129-16,2 4 0 15,0-9-129 1,-1 3 129-16,5-3 129 0,-1-1-129 15,2 2 0-15,0-4 129 16,1 2 0-16,3-2-129 16,0 6 129-1,1-1-129-15,-1 2 0 0,-2-2 0 16,-2 4 129-16,-3 3-129 15,-2 3 0-15,-3 2-129 16,2 0 129-16,-2 5 0 0,-1 3 0 16,3 1-129-1,3 0 129-15,4 1 0 0,4 1 0 16,1 2 0-1,0 1 0-15,5-1 0 0,1-1 0 16,2 1 0 0,-2 2 0-16,-1 1 0 0,-1 3 0 15,1 3 0 1,-2 0-129-16,-1 1 258 0,1 2-258 15,-3 1 258-15,-3 1-258 0,2-2 129 16,-2 7 129 0,0-1-129-16,-3 2-129 15,-3 1 129-15,3 1 0 16,-7 4 0-16,9 1 0 0,-4 1 0 15,5-3 0 1,-3 1 0-16,2 4 129 16,1-1-258-16,-2 3 129 0,2-1 0 15,-4 2 129-15,1 4-258 16,-5-3 258-16,-3 2-258 15,1 2 258 1,-4-5-129-16,2-1 129 0,-2-4-129 16,-1-1 129-16,1-6-129 15,-1 0 0-15,1-2 0 16,-2-9 0-1,4 2 0-15,-5-3-129 0,1-1 129 16,-3-5 0-16,1 0-129 0,-1-5 129 16,4-2-129-1,3 0 129-15,1 0-129 0,5-10 129 16,1-5 0-1,4-3 0-15,2-3 0 0,3-8-129 16,2 1 258 0,3-1-129-16,3-4 0 0,1-6 0 15,0 2 0 1,4 0-129-16,3-3 129 0,-3 1 0 15,2-2 0-15,-2 2-129 16,1-4 129-16,-3 3 0 16,1 1 0-16,-2 0 0 0,3-1 0 15,-2 3-129 1,0 1 258-16,5 8-258 15,0-2 129-15,3 2 0 16,0 6 0-16,2 0 0 0,0 5 0 16,-2 2 0-16,3-5-129 15,0 5 258 1,-3-6-129-16,0 6 129 0,0-3-258 15,-2 0 258-15,3 4-258 16,-1-1 258-16,-5 2-129 16,4 1 0-1,-1 5 0-15,-1 1-129 0,-2 0 258 16,1 6-258-16,-4 0 129 15,-1 0 0-15,-2 0 0 16,-1 6 0-16,0 4 0 0,-5-2 0 16,-1 3 0-1,3 2 129-15,-4 1-129 0,2 0 0 16,4 2 129-1,-3 5-129-15,4-3 0 0,1 3 0 16,4 1 0 0,1 3 0-16,3-1 0 0,1 2 0 15,2 2 0 1,2-3 0-16,1 1 0 0,0 3 129 15,0-4-129-15,2 0 0 0,-4 1 0 16,1-1 0 0,0 0 0-16,-2 3 0 15,-2 1 0-15,-1 0 0 16,-1 2 0-16,1-2 0 0,1 3 0 15,1-1 0 1,-4 0 0-16,5-5 0 16,2-1 0-16,-2 0 0 0,1 3 0 15,-1-6 0-15,-1 6 0 16,-4-3 0-16,2-2 0 15,-3 2 0 1,2 0 129-16,-2-6-129 0,1-1 0 16,-1 0 0-1,1-5 0-15,-1-1 129 0,2 1-129 16,-2-2 0-1,1 1 0-15,-1-3 0 0,-2-2 0 16,4 2 0-16,-2-3 129 0,0-2-129 16,0 2 0-1,1-6 0-15,-3 2 129 0,1-2-129 16,2 0 0-1,-2 0 0-15,-1 0 0 0,-1 0 0 16,-2-2 0 0,-1-1 0-16,0-1 0 0,-4 1 0 15,-1-3 0 1,-1 2 0-16,-3-1 0 0,1 3 0 15,0-2 129-15,-2-1-129 16,-1 0 129-16,2 1-129 16,1-3 129-16,0 3-258 15,0-3 258-15,0 1-129 16,5 0 0-16,0 0-129 15,3-1 129-15,2-5 0 16,1 5 0-16,5-5-129 16,2-1 129-16,2-3 129 0,-6 1-129 15,5-2 0 1,-1-4 129-16,1 3-129 0,1-3 0 15,-2-1 0 1,2 0 129-16,0 1-129 0,2-1 0 16,1-3 0-1,3 6-129-15,-3-5 129 0,1 1 0 16,0 0 0-1,1 1 0-15,1-3 0 0,-1 2 0 16,1-4 0-16,3 2 0 0,-1 0 0 16,3 0 0-1,-2 0 0-15,0 2 0 16,2-1 0-16,-2 5 0 15,1 0 0-15,-3 4 0 0,13 15 0 16,-23-29 0 0,23 29 0-16,-18-32 0 15,18 32 0-15,-17-34 0 16,9 19 0-16,1-3 0 0,7 18 0 15,-11-27 0-15,11 27 0 16,-12-23 0 0,12 23-129-16,-11-17 129 0,11 17 0 15,-14-16 0-15,14 16 0 16,-15-20 0-16,15 20 0 15,-20-24 0 1,20 24 0-16,-19-27 0 0,13 10 0 16,0 0 0-16,0 1 0 0,3-2 129 15,-2 0-129 1,4 0 0-16,-1 0 0 0,-1-3 0 15,-2 7 0 1,2-4 0-16,0-4 0 0,-4 4 0 16,1-1 0-1,-1 3-129-15,-2-9-258 0,5 7-516 16,-18-27-2580-1,21 1-1677-15,1-14-387 0,6-11-516 16,4-18 259-16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3-01T22:46:09.814"/>
    </inkml:context>
    <inkml:brush xml:id="br0">
      <inkml:brushProperty name="width" value="0.10583" units="cm"/>
      <inkml:brushProperty name="height" value="0.10583" units="cm"/>
      <inkml:brushProperty name="color" value="#FFC000"/>
      <inkml:brushProperty name="fitToCurve" value="1"/>
    </inkml:brush>
  </inkml:definitions>
  <inkml:trace contextRef="#ctx0" brushRef="#br0">28 105 1806 0,'0'0'4128'16,"-11"7"387"-16,11-7-2580 16,0 0-258-16,-18 8-387 15,18-8-129-15,0 18-129 16,0 3 0-16,0-6-258 15,7 14-258-15,-5-4 0 16,13 13-129-16,-8-3-129 16,9 3 129-16,1 1-258 15,6 1 0-15,0-4 258 16,8 0-258-16,3-4 0 15,3-1 0-15,2-6 129 0,8 1-129 16,0-12 129 0,4-2 0-16,1-8-129 0,6-4 129 15,-4-2 0 1,3-9-129-16,-4-9 0 0,1-3 258 15,-5-4-387 1,0-2 129-16,-7-3 0 0,-2 1 0 16,-5-2 0-16,-4 2 0 0,-7 0-129 15,2-1 129 1,-9-5 0-16,-1 2-129 15,-6-1 129-15,-2 3-129 16,-3 1 129-16,-1 0-258 0,-2 5 129 16,-2 4-129-1,0 3 0-15,0 0-129 16,0 20-258-16,-11-32-387 15,11 32-774-15,0 0-3225 0,-22-12-387 16,22 12-258-16,-19 1 0 16</inkml:trace>
  <inkml:trace contextRef="#ctx0" brushRef="#br0" timeOffset="670.001">237 418 903 0,'0'0'3741'16,"0"0"-1161"-16,0 0-516 15,0 0-129-15,0-18-129 16,0 18-387-1,0-22-258-15,0 22-258 0,12-28-258 16,-12 28-129-16,25-36-129 16,-9 22 129-16,3-8-129 15,8 8 0 1,1-5 129-16,7 6-129 0,4-5 129 15,7 7 0-15,-5-4-129 0,8 11 0 16,-4-6-129 0,2 5 0-16,-7 3-129 0,2 2 0 15,-9 0 0 1,1 0 0-16,-6 7 0 0,1 6 0 15,-1-1 0 1,-1 9-129-16,-2-3 129 0,1 4-258 16,0 7 0-16,-3-8-387 0,11 19-903 15,-20-15-2193 1,10 8-1419-16,4 2-258 15,-7-3-387-15</inkml:trace>
  <inkml:trace contextRef="#ctx0" brushRef="#br0" timeOffset="1480.0021">3090-217 2322 0,'10'17'4902'16,"-10"-17"-129"0,17 19-129-16,6 2-3483 0,-23-21-129 15,39 47-258 1,-20-19-129-16,15 15-129 0,2 0-129 15,7 7-129-15,-1 1-129 0,9 2 258 16,0-9-258 0,2 2 129-16,1-9-129 0,6-5 129 15,-2-14 129 1,4-5 0-16,-1-13 0 0,8-1 0 15,-1-22 0 1,2-7-129-16,-4-12 0 0,-1-5-258 16,-8-5 0-16,-8-6-258 15,-3 7-387 1,-19-10-129-16,6 23-516 0,-29-17-1935 15,7 12-1935-15,0 6-258 16,-2-1-258-16</inkml:trace>
  <inkml:trace contextRef="#ctx0" brushRef="#br0" timeOffset="2100.003">3311 77 1935 0,'0'0'4773'0,"1"-15"-258"16,-1 15-1548-16,29-20-1419 0,-20 1-258 16,11 10-258-1,-7-9-129-15,13 11-258 0,-8-2 0 16,8 7-258-1,-1-1-129-15,7 3 0 0,-3 0-129 16,13 3 0 0,1 2 0-16,7 1 0 0,5-6 129 15,5 0-129 1,2 0-129-16,1 0-129 0,3 4-645 15,-19 1-2322-15,5 13-1677 16,-6 17-258-16,-13 8-516 16</inkml:trace>
  <inkml:trace contextRef="#ctx0" brushRef="#br0" timeOffset="3090.0043">7052-566 2193 0,'0'0'4644'0,"0"0"258"16,-19 25-2064 0,19-25-903-16,0 21-645 0,0-21 0 15,22 37-258 1,-4-17-258-16,13 14-129 0,4-6-129 15,11 10 0-15,4-2-258 16,9 1 0-16,4-3 0 16,6-2 0-16,0-7-129 15,4-5 129-15,-4-8 0 16,1-2 129-16,2-10-129 15,0 0 0-15,-4-14-129 16,-1-4 0-16,-4-8 129 16,-1 1-129-16,-5-2 0 0,-5-2-129 15,-8-2 129 1,-1 4-129-16,-8-5 0 0,-4 3-129 15,1-5 0 1,-4-2 0-16,-2 2 0 0,-6-3-129 16,3 5-258-1,-4-10-387-15,7 20-516 0,-20-20-2580 16,4 17-1161-1,-3 1-387-15,-6 0 0 0</inkml:trace>
  <inkml:trace contextRef="#ctx0" brushRef="#br0" timeOffset="3760.0053">7208-386 2967 0,'13'-4'2322'15,"-13"4"516"-15,27-21-258 16,-16 1-258-16,18 11-258 16,-18-13-258-16,26 12-645 0,-23-10-258 15,16 7-387 1,-7-5-129-16,5 7-129 15,-2 1-129-15,5 0 0 0,-2 5-129 16,3 4 129-16,5-1 0 16,4 2-129-16,-2 0 0 15,10 6 129 1,-8-1-129-16,8 5 0 0,-1-2 0 15,-2 2-258-15,3 4-258 16,-15-6-645-16,15 17-1548 16,-12 0-2064-16,-3-1-258 0,-4 13-129 15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3-04T00:07:17.059"/>
    </inkml:context>
    <inkml:brush xml:id="br0">
      <inkml:brushProperty name="width" value="0.10583" units="cm"/>
      <inkml:brushProperty name="height" value="0.10583" units="cm"/>
      <inkml:brushProperty name="color" value="#00B050"/>
      <inkml:brushProperty name="fitToCurve" value="1"/>
    </inkml:brush>
  </inkml:definitions>
  <inkml:trace contextRef="#ctx0" brushRef="#br0">-9 847 129 0,'0'0'4644'0,"0"0"0"16,4-24 0-16,-4 24-2580 0,0 0-516 15,-4-21-129-15,4 21-258 16,0 0-387-16,0 0-129 15,0 0 0 1,0 0-129-16,0 0-129 0,14 0-258 16,-14 0 129-16,21 0-129 15,-3 0-129-15,6 0 129 16,3 0 0-16,4 0 0 0,3-4 0 15,7 4-129 1,5-2 387-16,5 2-258 0,2-4-129 16,6 2 129-1,8-2 0-15,4 3-129 0,4-5 129 16,8 4 0-1,-2-3-129-15,4 4 129 0,4-3 0 16,4 2 0 0,2 2 0-16,4-4 0 0,4 1-129 15,7 3 129-15,9-8 0 0,3 7 0 16,3-6-129-1,5 5 129-15,4-7 0 16,-1 3 0-16,-1 2 0 16,0 0 129-16,3-3-129 0,-3 0 0 15,-1 0 0 1,-4 3 0-16,3-3 0 15,1 3 0-15,-4 3-129 16,3-1 0-16,-3 1 129 16,5 1-129-16,3 0 0 0,3-3 129 15,0 2-129 1,5-3 0-16,0-2 129 0,3 3-129 15,-2-4 129 1,3 2 0-16,-3-5 0 0,5 3 0 16,3-4 0-1,5 1 129-15,-1-6-129 0,9 1-129 16,7-6 129-16,0 4-129 0,4-1 129 15,2 2 0 1,0 2-129-16,5 1 0 0,2 0 129 16,0 0-129-1,-1 7 0-15,5-7 0 0,1 2 0 16,3-3 0-1,4 3 129-15,3 4-129 0,1 5 0 16,0 2 0 0,1 0 0-16,5 0 0 0,7 1 0 15,-2 3 0-15,1-2 0 16,2-2-129-16,0-2 129 15,5-3 0-15,1-5 0 16,1 2 0 0,-2-2-129-16,5 3 129 0,1-1 129 15,4 1-129-15,2 1-129 16,-1-5 129-16,3 4-129 15,3-5 129 1,3 2 0-16,3 0 0 0,-2-1-129 16,6-2 129-16,0-1 0 0,8-1 0 15,-2 1 0 1,5-3 0-16,3-2 0 0,2 0-129 15,2-1 129 1,1 1 0-16,-1 1 0 0,2 0 0 16,0 4 0-1,0 2-129-15,-3 0 258 0,2 6-258 16,-2 3 258-16,1 3-258 0,-8 0 129 15,2 0 0 1,-7 7 0-16,-5 1-129 16,-12 3 129-16,-13-4 0 15,-13 2-129-15,-12 1 129 0,-13-4 0 16,-20 5-129-1,-10-2 129-15,-18 3-129 16,-10 1-129-16,-20 5 0 16,-8 8-516-16,-32-16-2451 0,-3 17-2193 15,-23-5-258-15,-15-2-516 16,-25-20-129-1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3-04T00:07:21.638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152 325 129 0,'-10'17'4773'15,"10"-17"129"-15,0 0-129 0,0 0-1935 16,0 0-903-16,-19-19-516 16,19 19-258-16,-4-23-387 15,4 23-258 1,-7-21 0-16,7 21-129 0,-4-28-129 15,4 28 0-15,0-30 0 16,0 12-129-16,0-2 0 16,7-2 0-16,0 0 0 0,3-2 0 15,0-1 0 1,3 6 0-16,0-2 0 0,2 3 0 15,-1 1 0 1,3 7-129-16,-17 10 129 0,30-9-129 16,-30 9 129-1,28 7-129-15,-17 9 0 0,-2 11 0 16,-4 0 0-16,-4 7 0 15,-1 0 0-15,0 3 0 16,-5-1 0-16,-4-3 129 0,-3-4-258 16,-3-5 258-1,-2-5-129-15,0-4 0 16,-3-8 129-16,-6-4-129 15,-2-3 0-15,2-3 129 0,-1-13 0 16,2 1 0 0,0-12-129-16,5 1 129 15,7-5-129-15,5-2 129 0,6-2-129 16,2 5 0-16,2 0 0 15,10 3 0-15,5 8 0 16,2 0 0 0,2 7 0-16,4 5 0 0,1 5 0 15,3 2 129-15,0 0-258 16,-3 7 129-16,-1 11 0 15,-4 3 0 1,-2 10 0-16,-7 1 0 0,-5 1 0 16,-7 6 0-16,0-3 0 0,-10-3 0 15,-6-1 0 1,-4-7 0-16,-1-7 0 0,-1-4-129 15,3-11 258 1,0-3-129-16,2-12 0 0,5-11 0 16,3-3 129-1,4-5-129-15,4-1 129 0,1-1-129 16,0 5 0-16,0 5-129 0,0 23 0 15,13-28-387 1,6 35-2451-16,-19-7-1935 16,21 9-258-16,-21-9-645 15,25 23 0-15</inkml:trace>
  <inkml:trace contextRef="#ctx0" brushRef="#br0" timeOffset="1400.002">2784 33 3225 0,'-35'24'4257'15,"15"-21"-903"-15,20-3-774 16,-40 4-129-1,40-4-387-15,-34-6-129 0,34 6-258 16,-35-16-258-16,35 16-258 16,-35-21-258-16,35 21-516 15,-36-16-129-15,36 16 0 0,-27-13-258 16,27 13 0-1,-20-12 129-15,20 12-129 0,0 0 0 16,-3-21 0 0,3 21 129-16,10-26-129 0,-10 26 0 15,33-25 129 1,-16 12-129-16,3 3 129 0,-1 6-129 15,0 4 129 1,-1 0-129-16,-18 0 0 0,23 33 129 16,-17-3-129-16,-6 2 0 0,0 6 0 15,-9 3 0 1,-6-5 129-16,-2 1-258 15,-1-7 258-15,-2-9-129 16,0-4 129-16,0-12 0 0,3-5 0 16,2-5 0-1,-1-13 129-15,5-10-129 16,4-4 129-16,4-3-129 0,3-2 0 15,0 1 0-15,6 3-129 16,5 5 0-16,4 7 129 16,6 7-129-1,4 10-129-15,0 4 129 0,2 10 0 16,4 12-129-16,-2 2 129 15,-1 12-129-15,-5-3 129 16,-6 10-129 0,-7-5 0-16,-7 3 0 0,-3-9 129 15,-7-3 0-15,-9-4 0 0,-5-10-129 16,-5-5 129-1,1-10 0-15,1 0 129 0,1-14 0 16,4-4 0 0,2-10 0-16,10-1 129 0,-1-4-129 15,8 3 0 1,0-1 0-16,5 10-129 0,5-1 0 15,6 5-129 1,-1 7-387-16,0-11-903 0,10 19-3612 16,-1-8 0-16,7 5-516 15,3-3-516-15</inkml:trace>
  <inkml:trace contextRef="#ctx0" brushRef="#br0" timeOffset="2760.0039">5287 5 129 0,'0'0'2064'16,"0"0"-258"-16,-1 18-258 0,1-18-258 15,-20 14-387-15,20-14-258 0,-28 21-387 16,11-8 0-1,2-6-258-15,-2 4 129 0,2-9 0 16,15-2 0 0,-25 2 129-16,25-2 129 0,-20-2 0 15,20 2 387 1,-18-16 129-16,18 16 129 0,-23-11 258 15,23 11 258 1,-34-7-129-16,34 7 0 16,-34-2 0-16,34 2-129 0,-31-7-129 15,31 7-258-15,-15-23-258 16,15 5-129-16,-1-12-129 15,1 4 0 1,4-6-129-16,11-2 0 0,-1 1 0 16,8 4 0-16,-2 1 129 15,7 7-129-15,-4 6 0 16,5 7 0-16,-5 5-129 0,-2 4 0 15,-4 13 0 1,0 8-129-16,-8 9 0 0,-4 2 0 16,-5 9 0-1,0-2 0-15,-5 0 0 0,-7-6 0 16,-3-6 129-1,-4-3-129-15,-1-8 0 0,1-9 129 16,-5-8-129 0,5-5 0-16,0-9 0 0,5-8 129 15,2-5-129-15,6-3 0 0,6 2 129 16,0-3-129-1,4 6 0-15,12 5 0 16,2 2 0-16,5 7 0 16,2 7 0-16,2 4 0 0,1 4 0 15,-2 8-129 1,0 5 129-16,-6 1 0 15,-6 4 0-15,-6 8 0 16,-8-1 0-16,0 1 0 0,-16 2-129 16,-11 1 129-16,-4-5 0 15,-4 1 129 1,-1-7-129-16,0-7 0 0,0-9 0 15,4-6 0-15,6-4 129 16,5-16 0-16,4-9 0 16,6-4 0-1,5-8 0-15,6 3 0 0,0-1 0 16,7 3 0-16,9 9-129 0,2 4 129 15,5 11-129 1,2 9-129-16,-1 3 129 0,-1 7-258 16,0 11-129-1,-6-10-645-15,14 16-3999 0,-14-5-258 16,7-1-129-1,2-8-645-15</inkml:trace>
  <inkml:trace contextRef="#ctx0" brushRef="#br0" timeOffset="3810.0054">7637-151 129 0,'-17'14'645'0,"-6"-10"-258"16,6 2 0-1,0 4 387-15,-1-4 387 16,-4 6 258-16,22-12 516 16,-32 13-129-16,32-13 258 0,-22 12 0 15,22-12 0 1,0 0-129-16,-1 16-129 15,1-16-387-15,0 0-129 16,0 0-129-16,0 0-258 0,-19-22-258 16,19 22-258-16,0-29 129 15,0 11-129 1,5-9-129-16,7 4 0 0,1-9 129 15,6 4-258-15,6 2 129 16,6 2 0-16,1 5-129 16,3 6 129-1,2 6-129-15,-3 7-129 0,0 0 0 16,-5 9 0-16,-8 9 0 0,-7 6 0 15,-8 2 0 1,-6 7 129-16,-9 0-129 0,-11-1 0 16,-9 3 0-1,-3-3 129-15,-4-4-129 0,0-6 129 16,-3-6-129-1,4-9 0-15,4-7 129 0,8-7-129 16,5-13 129 0,9-8-129-16,4-4 0 0,5-3 0 15,5-1 0-15,10 7 0 16,2 3 0-16,7 1 0 15,1 16 0-15,4 5 0 16,-1 4 0-16,-5 17 0 16,-2 9 0-16,-7 5 0 15,-9 5 0-15,-5 5 0 16,-11-3 0-16,-11 1 129 15,-5-9-129-15,-6-3 129 16,0-15 0-16,-4-6-129 16,5-8 129-16,-1-14 0 0,6-13-129 15,7-6-129 1,5-8 129-16,10-6-258 0,6 3-129 15,18-12-645 1,32 11-4128-16,2-4 129 0,24 11-645 16,12-2-258-1</inkml:trace>
  <inkml:trace contextRef="#ctx0" brushRef="#br0" timeOffset="5160.0072">10138-281 2709 0,'20'5'3354'0,"-2"-4"0"0,-18-1-258 15,0 0-258 1,30 10-387-16,-30-10-387 16,0 0-387-16,0 0-258 15,0 0-387-15,0 0-129 0,0 0-387 16,-19 6-129-1,19-6-258-15,-21 10 0 16,21-10 0-16,-25 12-129 16,25-12 0-16,-20 6 129 0,20-6-129 15,0 0 129-15,0 0 0 16,-12-20-129-1,12 5 129-15,6-3 0 0,5 0-129 16,3 1 0-16,2 0 0 16,4 3 129-16,2 10-258 15,2 4 129 1,3 9 0-16,-1 9 0 0,-5 7 0 15,-4 1 0-15,-2 6-129 16,-7 0 129-16,-8 1 0 16,-3-5 0-16,-9-3 0 0,-8-8 0 15,-3-5 0 1,-5-5 0-16,3-7 0 0,-2-1 0 15,1-17 0 1,6-6 129-16,6-5-129 0,5-6 0 16,9 1 0-1,0 0 129-15,11 5-129 0,7 4 0 16,5 8 0-16,5 10 0 15,1 7 0-15,-5 12 0 16,1 10 0-16,-10 6 0 16,-4 4 0-16,-8 5 0 15,-3-1 0-15,-11-3 129 16,-9-5 0-16,-4-7-129 15,-1-8 0-15,-2-13 0 16,2-9 0-16,5-10-258 16,2-26-645-16,19-5-4257 15,8-15 129-15,16-11-387 0,15-15-387 16</inkml:trace>
  <inkml:trace contextRef="#ctx0" brushRef="#br0" timeOffset="6320.0089">12943-392 1161 0,'-29'-14'4773'16,"1"-2"129"-16,12 2-1548 0,16 14-774 15,-26-14-645 1,26 14-387-16,0 0-387 0,0 0-129 16,-22-25-129-16,22 25-258 0,0 0-258 15,5-21 129 1,-5 21-129-16,20-24-129 15,-7 2 0-15,7 4 0 16,0-1 0-16,3 3-129 0,2 1 0 16,-4 12 0-1,-1 3 0-15,-1 5-129 16,-9 17 0-16,-3 4 0 0,-7 6 0 15,-3 1 0-15,-13 4 0 16,-7-7 0-16,-3-2 0 16,-5-7 0-1,-4-3 0-15,3-6 0 0,0-6 129 16,4-6 0-16,5-6-129 15,5-8 129-15,2-11 0 16,12-2 0 0,4-5 0-16,7-7-129 0,9-1 0 15,5 2 129-15,7 3-129 0,4 6 0 16,6 8-129-1,4 6 129-15,2 10 129 0,-2 10-129 16,-2 16 129 0,-4 4-129-16,-2 5 0 0,-11 7 0 15,-10 4 0 1,-12 4 0-16,-6 2 0 0,-18-8 0 15,-12 2-129 1,-5-5 129-16,-4-4 0 0,-10-7 0 16,6-6 0-16,2-13 0 15,7-6 0-15,6-11 129 16,7-16-129-16,9-9 129 0,10-5 0 15,7-1-129 1,12-3 129-16,8 4-129 16,6 0 0-16,2 9 129 15,4 7-129-15,2 15 0 0,-1 9 0 16,-5 1 129-16,-5 9-129 15,-5 11 0 1,-8 13 0-16,-9-2 0 0,-1 6 0 16,-15-5 0-16,-7 1 129 15,-5-6-129-15,-6-3 0 16,0-10 0-1,2-4-129-15,5-9 129 0,3-1-387 16,3-11-129-16,20 11-3999 16,-5-31-774-16,5 11-387 15,0-2-387-15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3-04T00:07:29.018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45 0 5934 0,'0'0'5805'0,"0"0"-516"0,0 0-258 15,4 16-2322-15,-4-16-1419 0,0 0-516 16,-7 23-129-1,5 0-129-15,-7 3-129 16,7 14-387-16,-7 8 258 16,5 13-129-16,-3 13-129 0,4 8 0 15,0 13 0 1,3 8 0-16,0 9-129 15,0 5 258-15,2 3-129 16,-1 9 0-16,5 1 0 0,-2-4 0 16,3 3 0-16,-4 1 129 15,3-6-129 1,-4-2 129-16,-1-7-129 0,1-11 129 15,1-11-129-15,-1-6 0 16,-2-11-258-16,0-18 129 16,1-9-129-1,-1-12-129-15,2-6 129 0,-1-16-387 16,7 6-387-16,-8-21-1290 0,0 0-2838 15,0 0-258 1,0 0-387-16,0 0-129 0</inkml:trace>
  <inkml:trace contextRef="#ctx0" brushRef="#br0" timeOffset="560.0007">-357 2143 5805 0,'-19'-36'5547'0,"19"36"-258"16,-15-22-258-16,-7 0-2967 16,22 22-516-16,0 0-645 0,0 0-129 15,0 0-129-15,0 0-129 16,0 0-129-16,0 0-129 15,13 16-129 1,5 12 0-16,7 11-129 0,5 9 0 16,9 9-129-16,2 9 0 15,2 7-129-15,0-1 0 16,-2-1 129-16,-5-12-129 0,-1-3 0 15,-7-12 0 1,-5-8 129-16,-2-14 0 0,-1-11 0 16,-1-11 129-1,1-8-129-15,-2-17 258 0,2-14-129 16,1-11 258-1,1-11-129-15,5-8 129 0,0-9-129 16,2 5 129 0,1 2-129-16,1 6 0 0,-3 11-129 15,-1 11 0-15,-5 10 0 0,-5 9-129 16,-17 24-129-1,20-24-258-15,-20 24-1548 16,17 0-3225-16,-17 0-129 16,3-15-258-16,-2-3-258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3-04T00:07:32.657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2413 54 2580 0,'0'-11'5031'0,"0"11"-129"16,0 0-774-16,-29-5-1806 16,29 5-645-16,-26 0-387 0,26 0-387 15,-38 7-387 1,18 2 0-16,-9-9-129 0,1 1 129 15,-6-1-258 1,-1 1 0-16,-8-1-129 0,2 0 0 16,-8 0 0-1,-1 0 0-15,-2 0-129 0,0 0 129 16,-8 0 0-16,-4 0-129 15,-1 6 0-15,-7 0 129 16,-6 5-129-16,-5 1-129 16,-12 6 0-16,0-2 0 15,-5 9 0-15,0 0 0 16,1 4 129-16,0 3-258 15,7-2 258-15,2 9 129 16,7 1-129-16,5 1 129 16,4 2-129-16,6 2 129 15,5 1-129-15,7 1 129 0,5-7 0 16,10 2-129-1,4-5 129-15,8 4 0 0,3-7 0 16,1 2 0 0,5-2-129-16,6 2 129 0,-1-2-129 15,6 1 129 1,4-4-129-16,3 3 0 0,2 2 0 15,0-4 129 1,4 1-129-16,5 2 0 0,0-2 129 16,2-1-129-16,-1-3 0 0,1 1 0 15,1-5 129 1,4 0-129-16,-1-3 129 0,2-1-129 15,3 1 129 1,3 5-129-16,3-2 129 16,5 0 0-16,0-2 0 15,8 0-129-15,3-1 0 0,2 1 129 16,1-7-129-16,2-4 0 15,-1-1 0 1,2 0 0-16,0-8 0 0,-4 6 0 16,2-6 129-16,0 0-129 15,3-2 0-15,5-1 129 16,1 2-129-1,4-2 129-15,2 0-129 0,0 0 129 16,4-2-129-16,-1 2 0 16,2 0 129-16,-4 0-129 15,1 2 0-15,-1 3 129 0,3-3-129 16,-1 3 129-1,-1-2-129-15,3-3 129 0,-3 0-129 16,3 0 0 0,-3-8 129-16,2 1 0 0,-1 0-129 15,-1 0 0 1,-2-4 129-16,-1 4-129 0,-2 0 129 15,-1-7-129 1,-5 3 0-16,-1-7 0 0,-3-1 0 16,-2-1 0-16,1-6 0 0,2 4-129 15,2-9 129 1,0 5 0-16,-1-2 0 15,1 0 129-15,-2 3-129 16,-1-1 0-16,-5 0 0 0,-4 1 129 16,-3 0 0-1,-1 0-129-15,-4 0 129 16,-4-4-129-16,-2 1 0 0,-1 3 0 15,-8-2 129-15,1 0-129 16,-7 1 0-16,0-6 0 16,-6 10 0-1,5-7 0-15,-7 8-129 0,4-8 129 16,2 4 0-16,-2 0 0 15,2 2 0-15,1 3 0 16,0-5 0 0,0 0-129-16,-1 4 258 0,-2-2-129 15,0-2 0-15,-3 1 0 0,-3-1 0 16,0 0 0-1,0 0 0-15,0 0 0 0,-3 2 0 16,-3-2 0 0,0 6 0-16,0-1 0 0,0 2 0 15,0-4 0 1,-1 4 0-16,3 1-129 0,-1 1 258 15,-4-1-129 1,9 17 0-16,-14-29-129 0,14 29 129 16,-18-26 0-16,18 26 0 15,-20-27 0-15,20 27 0 16,-22-26 0-16,22 26 0 0,-26-24 0 15,26 24 0 1,-27-21 0-16,8 14 129 16,-2-2-258-16,-2 3 129 15,-2 1 129-15,-1-2-129 0,0 0 129 16,-2 3-129-16,-1-3 129 15,2 0-129 1,-4 0 129-16,2 0-129 0,-4-4 0 16,-2 9 0-16,-3-3 0 15,-2 0-129-15,-5 3 258 16,2-3-258-1,-6-1 129-15,-4-1-129 0,-6-5 0 16,-5-1-129-16,-10-3-129 16,-3 7-129-16,-16-3-387 15,8 24-2193-15,-24 2-2322 0,1 24-258 16,-14 11-258-1,3 16-129-15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3-04T00:07:33.739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9 191 1032 0,'-3'15'4773'16,"3"-15"387"-16,-6 18-387 0,6 2-2580 15,0-20-774-15,0 26-258 0,0-26-258 16,13 26 0-1,-13-26-387-15,30 31 0 16,-11-14-129-16,12 5 0 16,0-3-129-16,10 6 258 0,1-1-258 15,7-1 0 1,2-2 0-16,2 0-129 15,2-6 0-15,-1-4 0 16,1-7 0-16,-1-1 0 0,-2-3 0 16,0-1 0-16,-2-12 0 15,3-2-129 1,-5-10 129-16,6-1-129 0,-5-2 129 15,1-7-129-15,-4-3 129 16,3 2-258-16,-3-2 129 16,-4 3 0-1,-2 5 0-15,0 2 0 0,-3 2-129 16,-5 4 129-16,-2 1-129 0,-3 2 0 15,0 5-129 1,-10-4-129-16,3 9-258 0,-18-17-1290 16,-2 26-3225-1,3-22 0-15,-3 22-516 0,-20-11-129 16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31T02:53:30.461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23 67 7645,'0'-11'144,"-1"4"0,-2-1 596,-1-1-454,1-1-647,-2 4-137,4 1-47,-4 5-1087,5 0 1584,0-5 1,0 4 0,0-4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3-04T00:07:34.467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3 46 129 0,'-9'12'4257'15,"9"-12"387"-15,0 0-258 0,4 18-2451 16,-4-18-645 0,0 0-258-16,0 0-129 0,0 0 0 15,0-8-258-15,0 8 0 0,0 0-258 16,0 0 0-1,0 0 0-15,21-18-129 16,-21 18-129-16,27-16 129 16,-9 5-129-16,4 9 129 0,1-5 0 15,3 4 0 1,-1-7 129-16,5 10 0 15,-8-1 0 1,3 1-129-16,-4 0 129 0,0 0-258 16,-1 0 129-16,-1 1-129 0,-3 7 0 15,0-2 0 1,-16-6 0-16,30 19-129 0,-30-19 0 15,29 20 129-15,-29-20-129 16,24 21-129-16,-24-21 129 16,17 18 0-1,-17-18-258-15,12 17 0 0,-12-17-774 16,0 0-2580-16,7 26-1419 0,-7-26-258 15,0 31-516 1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3-04T00:08:29.929"/>
    </inkml:context>
    <inkml:brush xml:id="br0">
      <inkml:brushProperty name="width" value="0.10583" units="cm"/>
      <inkml:brushProperty name="height" value="0.10583" units="cm"/>
      <inkml:brushProperty name="color" value="#00B050"/>
      <inkml:brushProperty name="fitToCurve" value="1"/>
    </inkml:brush>
  </inkml:definitions>
  <inkml:trace contextRef="#ctx0" brushRef="#br0">829 97 2451 0,'0'-23'5289'0,"-5"-2"129"16,5 25-516-1,0 0-2580-15,-18-27-774 0,18 27-258 16,-17-11-387 0,17 11-129-16,-27-5-258 0,27 5-129 15,-37-3 0 1,15 0-129-16,-5 3-129 0,1 0 0 15,-5 0-129 1,-6 4 129-16,-3 10-129 0,-3 3 129 16,-7 2-129-16,-5 6 0 15,3 5 0-15,0 1 0 16,0 2 129-16,4 3-129 0,3-5 0 15,5 5 0 1,8-1 129-16,7-4-129 16,5 3 0-16,4-5 0 15,8 3 0-15,5 0 0 0,3 0-129 16,8-2 129-16,7 2 0 15,9 2 0 1,2 2-129-16,8-2 129 0,6 3-129 16,4-3 129-16,3-4 0 15,4-1-129-15,1-5 129 16,-3-9 0-1,5-4-129-15,0-6 258 0,-5-5-129 16,3-8 0-16,-1-10 0 16,-6-5 0-16,-1-8 129 15,-6 4-129-15,-4-4 0 0,-5 0 0 16,-7 2 0-1,-6 4 0-15,-6 2 129 0,-5 3-129 16,-5 20 0 0,0-25 0-16,0 25 0 0,-12-25 0 15,-8 17 129 1,-1-2-129-16,-6 3 0 0,2-3 0 15,-4 3 0 1,-2 0 0-16,4 1 0 0,-2 2 0 16,7 1 0-16,1-1 0 15,2-1 0-15,2 3 0 16,17 2 129-16,-26-5 0 15,26 5-129-15,-18-6 129 16,18 6-129-16,0 0 129 16,-17-3-129-16,17 3 129 15,0 0-129-15,0 0-129 16,0 0 258-16,0 0-129 0,12 0-129 15,-12 0 129 1,34 0 0-16,-11 0 0 0,6 0 0 16,8 0 129-1,4 0-129-15,2 0 0 0,3 0 0 16,-3-4 129-1,-1-3 0-15,-3 2-129 0,-7-1 129 16,-8 3-129 0,-7-2 129-16,-17 5-129 0,25-2 0 15,-25 2 129-15,0 0-129 16,0 0-129-16,0 0 129 15,0 0 0-15,0 0-129 0,0 0-129 16,15 0 0 0,-15 0-129-16,0 0-258 15,0 0-903-15,0 0-3741 16,0 0-129-16,-4 27-516 0,4-27 0 15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3-04T14:01:00.671"/>
    </inkml:context>
    <inkml:brush xml:id="br0">
      <inkml:brushProperty name="width" value="0.10583" units="cm"/>
      <inkml:brushProperty name="height" value="0.10583" units="cm"/>
      <inkml:brushProperty name="color" value="#00B050"/>
      <inkml:brushProperty name="fitToCurve" value="1"/>
    </inkml:brush>
  </inkml:definitions>
  <inkml:trace contextRef="#ctx0" brushRef="#br0">961 16 4257 0,'0'0'5289'0,"-21"-6"-129"0,1 6-129 15,-20-10-3225-15,15 13-258 16,-19-3-387-16,4 7-258 16,-14-3-258-1,3 14-129-15,-10-4-129 0,1 11-129 16,-6 0-129-16,5 4 0 15,-8 7-129-15,6 6 0 16,1 7 0 0,7 3 129-16,8 5-258 0,4 1 129 15,9 2 0-15,8-3 0 0,13-3 0 16,9-4 0-1,4-6 0-15,12-1 0 0,13-9 129 16,8-7-258 0,7-4 258-16,6-5-129 0,10-5 129 15,5-5-258 1,4-2-129-16,2-6 258 0,5-7-258 15,-3-8 258 1,2 2-258-16,-5-6 258 0,-5 1-258 16,-9 0 258-16,-9 1-129 15,-4-1 129-15,-16 7-129 16,-3 0 129-16,-20 11 0 0,17-18-129 15,-17 18 129 1,0-15 0-16,0 15 0 16,-5-18 0-16,5 18 0 15,-26-25 0-15,4 13 129 0,1-1-129 16,-8 1 0-16,-2-1 129 15,0 1-129 1,1 1 129-16,-1 0 0 0,2 5-129 16,1-1 129-16,7 4 0 15,1-1 0-15,20 4 0 16,-28-1 0-1,28 1 0-15,-17 0-129 0,17 0 129 16,0 0 0-16,0 0-129 16,0 0 129-16,0 0-129 15,16 7 0-15,2-3 129 0,7-4-129 16,7 0 0-1,11 0 0-15,1 0 129 0,7-8-129 16,1 1 0 0,-1-2 129-16,1 1-129 0,-6 0 0 15,-6-2 129 1,-3 3-129-16,-7 3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3-04T00:08:31.869"/>
    </inkml:context>
    <inkml:brush xml:id="br0">
      <inkml:brushProperty name="width" value="0.10583" units="cm"/>
      <inkml:brushProperty name="height" value="0.10583" units="cm"/>
      <inkml:brushProperty name="color" value="#00B050"/>
      <inkml:brushProperty name="fitToCurve" value="1"/>
    </inkml:brush>
  </inkml:definitions>
  <inkml:trace contextRef="#ctx0" brushRef="#br0">7297 4391 0 0,'0'0'0'0,"0"0"0"0,0 0 0 0,0 0 0 0,0 0 0 0,0 0 0 0,0 0 0 0,0 0 0 0,0 0 0 0,0 0 0 0,0 0 0 0,0 0 0 0,0 0 0 0,0 0 0 0,0 0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6-07T15:28:30.430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681 215 1419,'0'0'4257,"9"-16"258,-9 16-1161,-2-16-903,2 16-645,0 0-258,0 0-258,-4-34-387,4 34 0,0-20-129,0 20-258,0 0-129,-3-18 129,3 18-129,0 0-129,-21-24 0,21 24 0,-22-10-129,22 10 0,-30-8 129,13 8-129,-4 0-129,-2 0 129,-4 4-129,4 4 129,-5 4-129,2 2 129,-6 2-129,5 4 0,-4-4 0,2 8 129,-2 0-129,-1 0 0,-2 6 129,4 0-129,-3 2 0,-1 2 0,8 6 129,-3 6-129,7 0 0,0 4 129,10-4-129,0 6 0,8-2 0,2-2 0,2-2 0,7-4 0,9-4 0,7-2 0,0-4 0,11-2 0,-3-4 0,8 0 129,0-4-129,2-6 0,-1 4 0,3-10 0,-4-2 129,3 0-129,-7-4 0,2 0 0,0-4 0,4 0-129,-8 0 258,4 0-129,1 0 0,-3-4 0,0-2 0,4-2-129,-4-4 258,1 0-129,-3-4 0,-5 0 0,2-2 0,0-4 0,-1 0 0,-5-4 0,3-2 0,-3-4 0,-2 2 0,1 0 0,-4-6 0,-5 0 0,0-4 0,-3 6 0,-4-4 0,-5 0 0,-2 8 0,0-2 0,-2 0 0,-5 2 0,-6 6 0,1-2 0,0 0 0,-1 4 0,3-6 129,-4 2-129,1 2 0,-1-4 0,2 0 0,-1 0 0,1 2 0,0-2 0,-2 6 0,0-2 129,-2 2-129,16 22 0,-34-30 0,34 30 0,-35-24 129,17 14-129,-1 0-129,-2 0 129,-2 6 0,-2 0 0,4 4 0,-6-2 0,-1 2 0,-2 2 0,-2 6 129,2 2-129,0-2-129,2 0 0,0 4-129,0-4-258,10 16-774,-17-4-3612,22 4-258,-1 0-258,9 10-516</inkml:trace>
  <inkml:trace contextRef="#ctx0" brushRef="#br0" timeOffset="1557.0889">363 251 1419,'0'0'4128,"0"0"-258,0 0-903,-25-20-258,25 20-774,0 0-258,0 0-387,0 0-258,0 0-129,0 0-258,0 16-129,0-16 0,9 28-258,-9-28 129,13 34-258,-6-14 129,9 2-129,-2 0 0,2-2 0,1-2-129,6 6 129,-2-6-129,2 2 129,0 0 0,0-2-129,2 0 0,-4 4 129,-2-4-129,3 4 0,-3-2 0,2 0 0,2 4 0,-3-2 0,3 2 0,-1-8-129,0 8 129,2-6 0,-1 6 0,4-8 0,-8 2 0,2-4 129,1-2-129,-1 0 0,-4-4 0,3 0 0,-20-8 0,32 10 0,-32-10 0,24 10 0,-24-10 0,16 4-129,-16-4 0,0 0-129,25 12-516,-25-12-774,0 0-3096,0 0-387,0 0 0,0 0-645</inkml:trace>
  <inkml:trace contextRef="#ctx0" brushRef="#br0" timeOffset="881.0503">776 39 1,'0'-24'4256,"0"24"130,0 0-1161,0 0-516,0 0-516,0 0-516,0 0-387,0 0-258,0 16-258,0 4 129,0-20-258,-10 44-129,-3-20-129,3 12 0,-5-2 0,3 6-129,-6 2-129,8 2 0,-4 0-129,1 4 129,-1-2 0,-2 0-129,4-2 0,0-4 0,-2-2 0,-1-2 129,5-4-258,-8-2 258,8-4-129,1-6 0,-2 0 0,11-20 0,-16 26 0,16-26 129,0 0-129,-14 20 0,14-20 0,0 0 0,0 0 129,-10 26-258,10-26 129,-11 18 0,11-18 0,-14 24 0,14-24-129,-16 18 0,16-18-129,0 0-258,-11 24-774,11-24-1806,-10-16-1677,10-2-387,0 0-258,3-14 388</inkml:trace>
  <inkml:trace contextRef="#ctx0" brushRef="#br0" timeOffset="12641.723">4336 380 1548,'0'0'4128,"0"0"-645,0 0-1161,0 0 0,19 0-516,-1 10-387,-18-10-258,30 8-129,-30-8-258,37 14-129,-18-6-258,4 6 0,0 0-129,4 8 129,-3 2-129,5-2-129,-3 4 0,1-4 0,3 2 0,3-2 0,-5-4-129,4-4 0,-4 2 0,1-2-258,1 4-258,-11-8-774,11 12-2580,-12 2-1032,-4 4 0,-4 0-516</inkml:trace>
  <inkml:trace contextRef="#ctx0" brushRef="#br0" timeOffset="12084.6912">4775 282 1161,'-9'-18'3999,"9"18"-1032,0 0-387,0 0-774,0 0 0,0 0-645,0 0-129,-14 16-258,14-16-258,-16 24 129,-3-8-387,7 6 129,-11-2-258,7 10 129,-11-2-129,8 2 0,-8 0-129,4 2 129,1-2-258,-1 0 258,3 2-258,-3-6 129,6 4 0,1-8-129,3 0 0,13-22-129,-21 34 0,21-34-258,-10 26-516,10-26-258,-9 22-903,9-22-1677,-23 16-645,23-16 0</inkml:trace>
  <inkml:trace contextRef="#ctx0" brushRef="#br0" timeOffset="14276.8165">8197 322 1,'0'0'1805,"0"0"-257,0 0-258,0 0-129,0 0 258,0 0-387,0 0 129,0 0 129,0 0-258,0 0 129,0 0-129,0 0-258,0 0 0,0 0 0,-9 16-129,9-16-258,-30 24 129,7-8-258,2 2 258,-4 4-387,1-2 129,-6 4-129,3 0-129,1-2 129,1 0-129,2 2 0,-3 0-129,6-4 0,-1 4 129,3-4-258,1 0 0,-3 0-258,-1-4-129,9 0-387,-9-6-387,14 10-387,-13-10-1419,1-6-1290,19-4 387</inkml:trace>
  <inkml:trace contextRef="#ctx0" brushRef="#br0" timeOffset="14772.8449">7703 304 3483,'18'-2'3483,"-18"2"-1032,17 18 129,-17-18-387,29 32-258,-29-32-387,54 42-258,-22-20-387,12 10-129,0-6-258,9 10-258,0-2 0,2-2-258,-2 8-258,-7-14-645,5 18-1161,-9-4-2451,-7-6-258,1 8-387</inkml:trace>
  <inkml:trace contextRef="#ctx0" brushRef="#br0" timeOffset="16337.9345">11065 290 3354,'0'0'4128,"0"0"-1290,18 12-774,-1 6-129,-17-18-258,48 22-258,-22-14-258,17 16-387,-10-8-129,18 12-129,-6-2-387,2 4-129,1 10-645,-8-10-774,6 8-2451,-3 2-645,-6-6-516,0 0 387</inkml:trace>
  <inkml:trace contextRef="#ctx0" brushRef="#br0" timeOffset="15944.912">11633 302 1935,'0'0'3354,"0"0"-903,-10 2-774,-10 4 0,10 12 0,-17-6-258,15 12 0,-22-6-258,8 16-129,-17-8-129,8 12-258,-7-2-387,-2 6-129,-2-4 0,2 0-258,7 2-129,-2-8-129,16 2-516,-7-18-258,19 12-645,-10-20-1032,21-8-1419,0 0-387</inkml:trace>
  <inkml:trace contextRef="#ctx0" brushRef="#br0" timeOffset="17488.0001">14132 232 645,'0'0'3999,"0"0"-516,0 28-774,0-28-387,-19 20-387,-1-14-387,8 18-258,-13-10-387,8 10-258,-10-2-129,4 8-258,-7 2-129,6 0-129,-5 6 0,3-2 0,-2 0-258,1-6-258,8 8-516,-15-20-774,22 2-1806,-1 0-903,-4-16-129</inkml:trace>
  <inkml:trace contextRef="#ctx0" brushRef="#br0" timeOffset="17945.0264">13784 302 1806,'0'0'3870,"0"0"-903,0 0-516,0 0-387,0 0-516,0 0-129,0 0-129,11 12-129,-11-12-258,21 18-129,-21-18-129,34 28-129,-18-10 0,8 4-258,6 0-129,2-2-258,2 10-387,-10-14-903,15 8-2838,-7 6-516,-7-4-387,1 4 129</inkml:trace>
  <inkml:trace contextRef="#ctx0" brushRef="#br0" timeOffset="19464.1131">16172 286 1935,'0'0'3870,"0"0"-774,0 0-774,0 0-516,25 16-258,-25-16-258,25 16 0,-25-16-387,40 18 0,-24-8-387,14 6 0,-3-2-129,4 4-258,-4 0-387,-2-4-387,6 16-1419,-11-6-2322,-6-2-258,4 4-387</inkml:trace>
  <inkml:trace contextRef="#ctx0" brushRef="#br0" timeOffset="18940.0833">16522 234 1032,'0'0'3096,"0"0"129,0 0-516,0 0-258,0 0-258,0 0-129,0 0-387,0 0-387,0 0-387,-16 0-129,16 0-129,-28 30-258,12-8-129,-9 2 0,4 2-129,-9 2 0,3 2-129,3 2-129,-3-6-129,8 4-258,-8-12-516,18 18-516,-22-24-903,25 14-1419,-9-8-1032,-3 0-129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6-09T00:19:56.794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16172 286 1935,'0'0'3870,"0"0"-774,0 0-774,0 0-516,25 16-258,-25-16-258,25 16 0,-25-16-387,40 18 0,-24-8-387,14 6 0,-3-2-129,4 4-258,-4 0-387,-2-4-387,6 16-1419,-11-6-2322,-6-2-258,4 4-387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3-04T00:31:08.771"/>
    </inkml:context>
    <inkml:brush xml:id="br0">
      <inkml:brushProperty name="width" value="0.10583" units="cm"/>
      <inkml:brushProperty name="height" value="0.10583" units="cm"/>
      <inkml:brushProperty name="color" value="#92D050"/>
      <inkml:brushProperty name="fitToCurve" value="1"/>
    </inkml:brush>
  </inkml:definitions>
  <inkml:trace contextRef="#ctx0" brushRef="#br0">-22 348 4644 0,'6'23'4902'0,"-6"-23"-129"16,0 0-387-1,0 0-3483-15,0 0-258 0,0 0-258 16,0 0-129-16,0 0-129 16,0 17 0-16,0-17 0 15,0 0 129-15,0 0-129 0,11 18 258 16,-11-18-129-1,27 18 0-15,-4-7 129 0,3-4-129 16,10 5 0 0,2-5 0-16,9 4 0 0,3-8 0 15,7-1-129 1,3 0 129-16,10-2 0 0,-3 0-258 15,11 0 129 1,-1 0-129-16,5 0 129 0,4 0-129 16,5 0 0-16,2 0 0 0,10 0 129 15,5 1-129 1,1 2 0-16,3-1 129 15,10-2-129-15,-2 0 129 16,8 0 0-16,2 0-129 0,0 0 129 16,4 0 0-1,7 0 0-15,3 0 0 16,0 1 0-16,10 6-129 0,-3 1 0 15,9-3 0-15,5 6 129 16,1-3-258-16,5 0 258 16,3-2-129-1,5-3 0-15,0 1 129 0,3-1 0 16,4-2 0-16,3 2-129 15,-4-3 129-15,3 0-129 16,-4 0 0 0,4 0 129-16,3 0-129 0,-2 0 0 15,-4-3 0-15,0 2 0 0,-1 0 0 16,1-1 0-1,2 1 0-15,2-2 0 0,-3 2 0 16,7-2 0 0,-2 0 0-16,5-3 129 0,13 4-129 15,-1-3 0 1,8 2 129-16,-4-1-129 0,7 2 0 15,1-1 129 1,3 2-129-16,-3-2 0 0,-2 2 0 16,-1-1 129-16,-2 0-129 15,4-5 0-15,-3-4 129 16,1-2-129-16,-2 0 0 0,2-1 0 15,0-4 129 1,1 3-129-16,-1-4 129 16,0 2-258-16,0 4 258 15,-2-1 0-15,5 1-129 16,0 0 0-16,3-2 129 0,-3 1-258 15,2 1 258 1,4 0-129-16,0 2 0 0,6 3 0 16,-5 0 0-1,2-2-129-15,-2 6 129 0,0-7 0 16,-2 0 0-1,0 3 0-15,-7-5 0 0,1-3-129 16,2-2 129 0,-1 3 0-16,-1-4 0 0,-3 1-129 15,-3 3 129-15,-6-2 0 0,-3 4 0 16,-3 0-129-1,-8 1 129-15,-3 4 0 0,-7-2 0 16,0 3-129 0,-5-1 129-16,-2 5 0 0,-10-3 0 15,-5 1-129 1,-11 5 129-16,-8-1 0 0,-11 1-129 15,-13 0 129 1,-10 0 0-16,-10 0 0 0,-8 6-129 16,-7-2 129-16,-11 1-129 15,-4 2 129 1,-2-5-129-16,-11 4 0 0,-3-2-258 15,-14-4-258-15,2 7-774 16,-40-7-3354-16,20 0-516 16,-20 0-129-1,-20-17-516-15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3-04T00:31:17.949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474 375 645 0,'-30'5'1677'16,"30"-5"129"-16,-30 4-387 0,30-4-516 15,-29 3 129 1,14-3-387-16,-3 4-516 0,-2-2-258 15,1 3-516 1,1 0-516-16,1-2-258 0,0 3-129 16,17-6 516-1,-21 4 387-15,21-4 645 0,0 0 645 16,0 0 645-16,0-18 903 15,0 18 516-15,8-23-129 16,-8 23-129-16,9-24-387 16,-9 24-387-16,8-23-516 15,-8 23-258-15,4-24-258 16,-4 24 0-16,3-32 0 15,-3 32 0-15,6-35-129 16,2 19 0-16,-5-10-129 16,7 5 0-16,-3-2-129 15,5 5 0-15,-6-1 129 0,-6 19-258 16,24-24 129-1,-24 24-258-15,22-9 129 0,-22 9 0 16,23 8 0 0,-23-8 0-16,22 29-129 0,-12-7 129 15,-5 7-129 1,-5 0 129-16,0 6 0 0,-13-3-129 15,-4 1 258 1,-7 1-258-16,-3-1 258 0,-4-5-258 16,-1-8 258-16,-3-2-129 0,0-13 0 15,4-3 129 1,-1-5-258-16,2-16 258 15,-1-10-129-15,7 0 0 16,-3-8-129-16,10-1 258 0,2 3-258 16,7-4 0-1,7 7 129-15,1 1-258 16,3 7 129-16,11 6-129 0,4 3 129 15,2 7-129-15,9 5 129 16,-3 3-129-16,0 3 129 16,4 12 0-1,-2-2-129-15,-2 6 258 0,-4-1-258 16,-5 3 258-16,-4-2-258 15,-4-2 258-15,-4 2-258 16,-5 0 129 0,0-2 0-16,-8 1 0 0,8-18 0 15,-24 22 0-15,24-22 129 0,-30 8-129 16,30-8 129-1,-28-8-129-15,17-10 129 0,1-4 0 16,2-7 0 0,5 1-129-16,3-3 129 0,0-2-129 15,8 2 0 1,6 4-129-16,5 3 129 0,5 5 0 15,3 5 0 1,4 1-129-16,0 5 129 0,-1 7 0 16,-4 1-129-16,0 0 129 15,-9 11 0-15,-3 14-129 16,-9 2 129-16,-5 3 0 0,-3 5 0 15,-10-2 129 1,-4 2-258-16,-4-7 258 16,1-3-129-16,-1-9 0 15,2-5 129-15,0-10 0 0,19-1-129 16,-27-7 258-16,27 7-129 15,-22-28 0 1,13 8 0-16,2-1-129 0,6-3 129 16,1 6-258-16,0-4 129 15,0 7 0-15,0 15 0 16,22-23-129-1,-5 17 129-15,2 5-129 0,-3 1 129 16,5 7 0-16,-2 6 0 16,-19-13 0-16,28 36-129 15,-22-17-129-15,-1 7-129 0,-5-8-516 16,7 8-3870-1,-12-5-387-15,-2 1-387 0,7-22-258 16</inkml:trace>
  <inkml:trace contextRef="#ctx0" brushRef="#br0" timeOffset="2580.0036">3815 284 903 0,'-10'6'4386'15,"-16"1"516"-15,10-7-387 0,16 0-1548 16,-37 0-1032-16,37 0-516 15,-23-6-258-15,23 6-258 16,-14-15-258-16,14 15-258 0,-12-18 258 16,12 18-387-1,0 0-129-15,-7-23 0 16,7 23 0-16,0 0-129 15,0-17 0-15,0 17 0 0,0 0 0 16,28-17 0 0,-28 17 0-16,32-8 0 15,-12 4-129-15,-2 4 129 0,1 0-129 16,-19 0 129-16,26 12 0 15,-26-12-129-15,5 32 129 16,-5-11 0 0,-13 2-129-16,-4-2 258 0,-7 1 0 15,1-3 129-15,-4-11 0 16,5 3 129-16,-2-11-129 15,5-4 129 1,3-15 0-16,7-2-129 0,4-7 0 16,5 2-129-16,0-5 0 0,9 2-258 15,4 1 129 1,5 4 0-16,4 4 0 0,3 4 0 15,3 8-129 1,4 1 0-16,-2 7 129 0,0 0 0 16,-3 3 0-1,-5 11 0-15,-6 2-129 0,-7 2 258 16,-7 4-129-16,-5 1 0 0,-15 2 0 15,-5-1 129 1,-6-1-258-16,-2-2 258 16,-1-5-129-16,0-7 129 15,4-9 0-15,4 0 129 0,5-16-129 16,5-10 0-1,6-3 129-15,5-10-129 16,3 1 0-16,2-2-258 16,9 6 258-16,6-2-129 0,5 6-129 15,8 0 129-15,2 4 0 16,3 7 0-1,2 9 0-15,-2 5-129 0,-2 5 129 16,-6 13-129-16,-8 15 0 16,-11 13 129-16,-8 7-129 15,-3 5 0 1,-13 1 0-16,-9-3 129 0,0-8 0 15,-2-4-129 1,0-12 129-16,2-6 129 0,2-13-129 16,5-7 129-16,0-1 0 0,18 0 0 15,-30-33 0 1,21 8 258-16,1-5-258 0,6 3 0 15,-3 4 0 1,5 2 0-16,0 5 0 0,0 16-129 16,0 0 129-1,18-3-129-15,-18 3-129 0,17 27 129 16,-11-3-387-16,-1-3-387 15,14 11-4257-15,-17-9-258 16,9 3-258-16,-11-26-516 16</inkml:trace>
  <inkml:trace contextRef="#ctx0" brushRef="#br0" timeOffset="4290.006">6976 177 2709 0,'0'0'5031'15,"10"18"-258"-15,-10-18 0 16,0 0-1548-16,8 34-1161 0,-8-34-774 16,0 0-387-16,0 0-516 15,0 23 0-15,0-23 0 16,0 0-129-16,0 0 0 0,-7 18 0 15,7-18 129 1,0 0-129-16,-25 0 129 16,25 0 0-16,-14-21-129 15,11-2 0-15,-2-7 0 0,5-4-258 16,2-2 129-16,7-4-129 15,5 3 0 1,2 3 0-16,3 4 0 0,0 8-129 16,2 11 129-16,4 6 0 15,2 5 0-15,-2 10 0 16,0 10 129-1,-3 12-129-15,-3 5 0 0,-4 3 129 16,-6 4-129-16,-9 3 0 16,-6 1-129-16,-8-3 129 15,-7-4-129-15,-3-6 129 0,-4-8 0 16,-1-9-129-1,-1-7 129-15,5-10 129 0,3-6 0 16,0-18 129 0,4-9-129-16,6-5 129 0,4-7-129 15,6-3 0 1,2-1 0-16,7 3-129 0,10 6 0 15,4 8 0 1,5 6 0-16,6 13 0 0,3 7 0 16,-2 5 0-16,-1 10 0 15,-2 11 0-15,-5 8 129 16,-8 1-129-16,-4 5 0 15,-13 2 0-15,0-4 0 16,-13 3 129-16,-7-10-258 16,-4-3 258-16,-1-7-258 15,-4-6 129-15,1-9 0 16,3-1 0-16,-1-14 0 0,6-9 0 15,7-5 0 1,4-10 0-16,6-2 0 0,3-4 0 16,0 4 129-1,11 3-129-15,3 4 129 0,8 6-129 16,6 11 0-1,1 6 129-15,-1 9-129 0,-2 2 0 16,-4 15 129 0,-7 10-129-16,-3 6 0 0,-12 1 0 15,-10 7-258-15,-10 1 0 0,-3 5-774 16,-13-14-3999-1,12 0 0-15,-6-20-516 0,13-6-387 16</inkml:trace>
  <inkml:trace contextRef="#ctx0" brushRef="#br0" timeOffset="6400.0089">9827 96 3096 0,'0'0'5031'0,"-20"11"-258"0,20-11-129 15,-17-8-1935 1,17 8-903-16,0 0-516 0,0 0-258 16,-5-33-129-1,5 33-387-15,0-36 0 0,0 21 0 16,0-8-129-1,5 2 0-15,-1-3 0 0,4 6-258 16,-3-1 129 0,-5 19-129-16,19-26-129 0,-19 26 129 15,25-9-129-15,-25 9 0 16,24 7 0-16,-24-7 0 15,25 37-129-15,-17-15 129 16,-2 7 0 0,-6 2 0-16,0-2 0 0,-9 1 0 15,-8-1 0-15,-6-6 129 16,-3-2-129-16,0-8 129 15,-1-6 0 1,4-7 0-16,1-2 0 0,3-19 0 16,4-5 0-16,6-11 0 0,3-5 129 15,6 0-258 1,0-3 129-16,6 1-129 0,5 6 129 15,5 5-129 1,3 10 129-16,6 7-129 0,0 9 0 16,4 7 0-1,1 0 0-15,0 11 0 0,0 5-129 16,-5 6 129-16,-3 1 0 0,-3 3 0 15,-9 0 0 1,-9 0-129-16,-1 1 129 16,-8 0 0-16,-7-5 0 15,-6-5 0-15,-1-4 0 0,-5-9 0 16,3-4 0-1,2 0 0-15,-2-14 129 16,7-8 0-16,0-8 0 16,4-1-129-16,7-6 129 0,3 0 0 15,3 4 0-15,0 1-129 16,12 6 0-1,6 3 0-15,2 8 0 0,7 4 0 16,1 7-129-16,3 4 129 16,-1 8 0-16,-5 4-129 15,-1 9 129 1,-9 9-129-16,-8 3 129 0,-7 5-129 15,-16 5 129-15,-11 2 0 16,-9 3 0-16,-7-7 0 16,-6 1 0-16,-2-9 129 0,7-3-258 15,1-13-258 1,17 5-2709-16,0-30-1935 0,20-10 0 15,4-19-774 1,20-11-645-16</inkml:trace>
  <inkml:trace contextRef="#ctx0" brushRef="#br0" timeOffset="8130.0113">12244-219 516 0,'0'0'4128'0,"0"0"387"0,0 0-129 16,0 0-1419 0,0 0-903-16,-11-3-645 0,11 3-258 15,0 0 0 1,-10 16-258-16,10-16-258 0,0 0-129 15,-22 18 0 1,22-18-129-16,0 0 0 0,0 0-129 16,-19 11 0-16,19-11 0 15,-3-11 0-15,3 11-129 16,0-23 129-16,0 8-258 0,0-3 129 15,2 1-129 1,2-1 0-16,-4 18 129 16,24-31-129-16,-8 12 0 15,1 8 0-15,4 0 0 0,-1-1 0 16,3 7 0-16,-3 5 0 15,1 0 0 1,-21 0 0-16,28 21 0 0,-22 0 0 16,-6 3 129-16,-1 8-129 15,-12-4 129-15,-6 2-129 16,-4 0 129-1,-3-3-129-15,1-2 129 0,1-11 0 16,4-1 0-16,1-9 0 16,19-4 129-16,-26-7-129 15,20-12 0-15,3-5 0 0,3-4 0 16,0-1 0-1,0-3-129-15,9 2 129 0,3 4-129 16,3 2 0 0,4 6 0-16,3 12 0 0,2 0-129 15,1 6 129 1,-1 4-129-16,-3 11 129 0,-1 7-129 15,-6 4 129 1,-6 4-129-16,-6-1 129 0,-2 1 0 16,-10 0-129-16,-5-2 129 0,-4-4-129 15,-5-6 129 1,-1-4 0-16,1-7 0 15,0-7 0-15,1 0 0 16,5-15 129-16,-1-2 0 0,3-6 0 16,7-2-129-1,4 2 129-15,0-3-129 16,5 1 129-16,0 1-129 0,8 5 0 15,8 1 0-15,2 8 0 16,2-2 0-16,4 6 0 16,-4 6 0-1,-2 6 0-15,-2 9 0 0,-7 10-129 16,-9 3 0-16,0 7-387 15,-11-4-387-15,6 9-3870 16,-20-12-258 0,4 7-387-16,-10-12-387 0</inkml:trace>
  <inkml:trace contextRef="#ctx0" brushRef="#br0" timeOffset="51410.0718">5378 812 1806 0,'0'-21'4902'16,"0"21"129"-16,0 0-516 0,0 0-1677 15,0 0-1161 1,0 0-258-16,0 0-258 15,0 0-387-15,0 0 129 16,0 0-258-16,0 0-129 0,0 0-129 16,0 0-129-16,0 0 0 15,0 0-129 1,-2 14 0-16,2-14-129 0,-6 33 129 15,5-7-129-15,-3 8 0 16,3 2-129-16,-4 9 129 16,3 4 0-1,1 2 0-15,-1 0 0 0,1 1-129 16,-2 3 258-16,-1 1-258 0,3-4 258 15,-1 0-129 1,2-1 0-16,0-6 129 0,0-2-129 16,0-3 129-1,0-6 0-15,3-5 0 0,4 1-258 16,-4-4 258-1,-2 0-129-15,3-1 0 0,-1 4 0 16,0-1 0 0,-1 4 0-16,2-3 0 0,-2-1 0 15,-1 4 0-15,3-5 0 16,-3-1 0-16,2-2 0 15,0 0 0-15,-1-8 129 0,0 1-129 16,-2-17 0 0,1 30 0-16,-1-30 0 15,5 25 0-15,-5-25 0 16,0 0 129-16,2 22-129 0,-2-22 0 15,0 0 129 1,0 0-129-16,0 0 0 16,0 0 0-16,0 0 129 0,0 0-129 15,0 0 0-15,0 0 129 16,0 0-129-16,0 0 129 15,0 0-129 1,-13-11 0-16,13 11 0 0,0 0 0 16,-22-20 0-16,22 20 0 15,-25-21 0-15,25 21 0 16,-26-32 0-16,10 14 0 0,4-1 0 15,1-1 0 1,1-5 0-16,-1 1 0 0,0-1 0 16,-2-4 0-1,-2 3 0-15,-1 1 129 0,-2 2-129 16,-2-1 0-1,-2 3 0-15,0-2 0 0,1 3 0 16,1-2 129 0,1 4-129-16,3 3 0 0,2-3 0 15,1 1 0-15,13 17 0 0,-19-25-129 16,19 25 258-1,-17-14-258-15,17 14 129 16,0 0 0-16,0 0 0 16,-16-6-129-16,16 6 129 0,0 0 129 15,0 0-129 1,0 0 0-16,0 0 0 15,0 0 129-15,0 10-129 16,0-10 0-16,14 16 0 0,-14-16 0 16,21 24 0-16,-21-24 0 15,26 32 0 1,-13-13 0-16,3 0 0 0,1 0 0 15,2 2 0 1,2 2 0-16,1 1 0 0,0-4 0 16,-1 4 0-1,-1-4-129-15,2-1 129 0,-1 0 0 16,-1-4 0-16,-1-1 0 0,-1-2 0 15,-18-12 0 1,31 18 0-16,-31-18 0 0,24 19 0 16,-24-19 0-1,19 13 129-15,-19-13-129 0,0 0 0 16,20 12 0-1,-20-12 0-15,0 0 0 0,0 0 0 16,15 19 0 0,-15-19 0-16,0 0 0 0,0 0 0 15,8 16 0-15,-8-16 0 16,0 0 0-16,0 0 0 15,0 0 0-15,0 0 0 16,0 0 0-16,0 0 0 16,0 0-129-16,0 0 129 15,0 0 0-15,0 0 129 16,0 0-129-16,0 0 0 15,0 0 0 1,0 0 0-16,19-20 0 0,-15 5 129 16,6-7-129-16,-1 0 0 0,2-4 0 15,5 0 0 1,0-4 0-16,3-2 0 0,0 1 0 15,1-4 0 1,1 4 0-16,0-1 0 0,-1 1 0 16,-3-2 129-1,1 3-258-15,-2 0 129 0,-2 5-129 16,2 2 258-16,-4 1-258 0,-1 4 258 15,-11 18-258 1,19-25 129-16,-19 25 0 16,16-15 0-16,-16 15 129 15,0 0-129-15,0 0 0 0,18-16 0 16,-18 16 0-1,0 0 0-15,0 0 0 16,0 0 129-16,0 0-258 16,0 0 258-16,0 0-258 0,0 0 258 15,0 0-258-15,0 0 129 16,0 0 0-1,0 0 0-15,0 0 0 0,0 0 0 16,0 0-129-16,0 0 0 16,0 16 0-16,0-16-258 15,0 21 0 1,0-21-903-16,0 17-3225 0,0-17-516 15,-8 19-258-15,8-19-516 16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6-09T00:19:56.782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681 215 1419,'0'0'4257,"9"-16"258,-9 16-1161,-2-16-903,2 16-645,0 0-258,0 0-258,-4-34-387,4 34 0,0-20-129,0 20-258,0 0-129,-3-18 129,3 18-129,0 0-129,-21-24 0,21 24 0,-22-10-129,22 10 0,-30-8 129,13 8-129,-4 0-129,-2 0 129,-4 4-129,4 4 129,-5 4-129,2 2 129,-6 2-129,5 4 0,-4-4 0,2 8 129,-2 0-129,-1 0 0,-2 6 129,4 0-129,-3 2 0,-1 2 0,8 6 129,-3 6-129,7 0 0,0 4 129,10-4-129,0 6 0,8-2 0,2-2 0,2-2 0,7-4 0,9-4 0,7-2 0,0-4 0,11-2 0,-3-4 0,8 0 129,0-4-129,2-6 0,-1 4 0,3-10 0,-4-2 129,3 0-129,-7-4 0,2 0 0,0-4 0,4 0-129,-8 0 258,4 0-129,1 0 0,-3-4 0,0-2 0,4-2-129,-4-4 258,1 0-129,-3-4 0,-5 0 0,2-2 0,0-4 0,-1 0 0,-5-4 0,3-2 0,-3-4 0,-2 2 0,1 0 0,-4-6 0,-5 0 0,0-4 0,-3 6 0,-4-4 0,-5 0 0,-2 8 0,0-2 0,-2 0 0,-5 2 0,-6 6 0,1-2 0,0 0 0,-1 4 0,3-6 129,-4 2-129,1 2 0,-1-4 0,2 0 0,-1 0 0,1 2 0,0-2 0,-2 6 0,0-2 129,-2 2-129,16 22 0,-34-30 0,34 30 0,-35-24 129,17 14-129,-1 0-129,-2 0 129,-2 6 0,-2 0 0,4 4 0,-6-2 0,-1 2 0,-2 2 0,-2 6 129,2 2-129,0-2-129,2 0 0,0 4-129,0-4-258,10 16-774,-17-4-3612,22 4-258,-1 0-258,9 10-516</inkml:trace>
  <inkml:trace contextRef="#ctx0" brushRef="#br0" timeOffset="1">776 39 1,'0'-24'4256,"0"24"130,0 0-1161,0 0-516,0 0-516,0 0-516,0 0-387,0 0-258,0 16-258,0 4 129,0-20-258,-10 44-129,-3-20-129,3 12 0,-5-2 0,3 6-129,-6 2-129,8 2 0,-4 0-129,1 4 129,-1-2 0,-2 0-129,4-2 0,0-4 0,-2-2 0,-1-2 129,5-4-258,-8-2 258,8-4-129,1-6 0,-2 0 0,11-20 0,-16 26 0,16-26 129,0 0-129,-14 20 0,14-20 0,0 0 0,0 0 129,-10 26-258,10-26 129,-11 18 0,11-18 0,-14 24 0,14-24-129,-16 18 0,16-18-129,0 0-258,-11 24-774,11-24-1806,-10-16-1677,10-2-387,0 0-258,3-14 388</inkml:trace>
  <inkml:trace contextRef="#ctx0" brushRef="#br0" timeOffset="2">363 251 1419,'0'0'4128,"0"0"-258,0 0-903,-25-20-258,25 20-774,0 0-258,0 0-387,0 0-258,0 0-129,0 0-258,0 16-129,0-16 0,9 28-258,-9-28 129,13 34-258,-6-14 129,9 2-129,-2 0 0,2-2 0,1-2-129,6 6 129,-2-6-129,2 2 129,0 0 0,0-2-129,2 0 0,-4 4 129,-2-4-129,3 4 0,-3-2 0,2 0 0,2 4 0,-3-2 0,3 2 0,-1-8-129,0 8 129,2-6 0,-1 6 0,4-8 0,-8 2 0,2-4 129,1-2-129,-1 0 0,-4-4 0,3 0 0,-20-8 0,32 10 0,-32-10 0,24 10 0,-24-10 0,16 4-129,-16-4 0,0 0-129,25 12-516,-25-12-774,0 0-3096,0 0-387,0 0 0,0 0-645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6-09T00:19:56.795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16522 234 1032,'0'0'3096,"0"0"129,0 0-516,0 0-258,0 0-258,0 0-129,0 0-387,0 0-387,0 0-387,-16 0-129,16 0-129,-28 30-258,12-9-129,-9 3 0,4 2-129,-9 1 0,3 3-129,3 1-129,-3-5-129,8 4-258,-8-13-516,18 19-516,-22-24-903,25 13-1419,-9-7-1032,-3 0-129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31T02:53:30.753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22 0 8355,'-6'6'-383,"1"-1"0,4-5 0,-1 2-689,-2 1 972,0-1 0,4 3 0,0-5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01T20:52:25.976"/>
    </inkml:context>
    <inkml:brush xml:id="br0">
      <inkml:brushProperty name="width" value="0.05292" units="cm"/>
      <inkml:brushProperty name="height" value="0.05292" units="cm"/>
      <inkml:brushProperty name="color" value="#1F80FE"/>
    </inkml:brush>
  </inkml:definitions>
  <inkml:trace contextRef="#ctx0" brushRef="#br0">1 0 24575,'0'0'0</inkml:trace>
  <inkml:trace contextRef="#ctx0" brushRef="#br0" timeOffset="1733">414 615 24575,'0'0'0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01T20:52:29.908"/>
    </inkml:context>
    <inkml:brush xml:id="br0">
      <inkml:brushProperty name="width" value="0.05292" units="cm"/>
      <inkml:brushProperty name="height" value="0.05292" units="cm"/>
      <inkml:brushProperty name="color" value="#1F80FE"/>
    </inkml:brush>
  </inkml:definitions>
  <inkml:trace contextRef="#ctx0" brushRef="#br0">1 1 24575,'0'0'0</inkml:trace>
  <inkml:trace contextRef="#ctx0" brushRef="#br0" timeOffset="2201">180-189 24575,'0'0'0</inkml:trace>
  <inkml:trace contextRef="#ctx0" brushRef="#br0" timeOffset="1327">1063-335 24575,'0'0'0</inkml:trace>
  <inkml:trace contextRef="#ctx0" brushRef="#br0" timeOffset="3000">392-44 24575,'0'0'0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31T02:53:32.884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190 0 8449,'0'12'0,"-1"-3"-71,-3-1-53,3-3 1,-4-4-1420,5 3 689,5-3 854,-4 4 0,4 0 0,-5 1 0</inkml:trace>
  <inkml:trace contextRef="#ctx0" brushRef="#br0" timeOffset="1">168 67 8355,'0'12'-170,"-5"-6"0,4 0 320,-3-2 0,-1-2 1,1 6 56,2 0 1,0-1 0,2 0-359,0 2 1,0-3 0,0 1-77,0 2 0,2 0 0,0-1-140,2 0 0,3-4-1043,-3 3 1390,0-4 0,-4 7 0,0-4 1</inkml:trace>
  <inkml:trace contextRef="#ctx0" brushRef="#br0" timeOffset="2">168 213 6336,'-4'11'-9,"0"0"0,1-3 1,1-1 127,-1 2 1,1-3-1,-1 1-12,1 2 0,2 1 1,0 1-1,-1 0-61,-3 1 1,3-5 0,-3 0-153,3 2 0,1 1-143,0 1 1,0-3 0,0-1-182,0 2 401,0-4 0,0 0 0,0-5 0</inkml:trace>
  <inkml:trace contextRef="#ctx0" brushRef="#br0" timeOffset="3">123 459 8570,'0'11'329,"0"0"-593,0-5 1,0 0-851,0-2 835,0-3 1,1 4 36,3-5 0,2 0 0,5 0 1</inkml:trace>
  <inkml:trace contextRef="#ctx0" brushRef="#br0" timeOffset="4">157 593 8355,'0'11'-472,"0"0"-803,0 0 401,0 1 874,5-6 0,-4 4 0,4-4 0</inkml:trace>
  <inkml:trace contextRef="#ctx0" brushRef="#br0" timeOffset="5">157 783 8184,'-12'6'-402,"5"3"600,0-5 1,3 3-272,-4-3 0,2 1-923,-1-2-94,-3-1 1036,8 3 1,-7 0 0,2 1 0</inkml:trace>
  <inkml:trace contextRef="#ctx0" brushRef="#br0" timeOffset="6">11 939 8355,'-3'8'64,"-1"-1"0,0-3 78,4 4-432,0-1 1,1-1 0,3-2 0,4-3 0,1-1-403,3 0 1,-5 0 629,1 0 62,-1 0 0,-1 1 77,-2 3 0,-3 2 19,-1 6 1,0-5-1,0 0 33,0 2 1,0 1 20,0 1 0,0 0-36,0 1 0,0-1-156,0 0 0,0-4 114,0 1 0,1-6-420,3 2 1,-1 1-246,4-1 592,1-1 1,-2-3-1,-1 0 1</inkml:trace>
  <inkml:trace contextRef="#ctx0" brushRef="#br0" timeOffset="7">112 1219 8355,'0'11'111,"0"-3"-82,0-1 0,0-3-33,0 3-879,0 1 1,5 2-133,2-3 1013,-2-2 1,5-5-1,-4 0 1</inkml:trace>
  <inkml:trace contextRef="#ctx0" brushRef="#br0" timeOffset="8">145 1364 8355,'0'11'122,"0"-3"-425,0-1 1,2-4-1,1 1-379,5-3 1,-2-1 521,2 0 1,-1 0 110,4 0 1,-5 1-1,-1 2 42,0 0 7,2 1 0,4-4 0,0 0 0</inkml:trace>
  <inkml:trace contextRef="#ctx0" brushRef="#br0" timeOffset="9">302 1387 8137,'6'6'-17,"-1"0"-3,-5-2 1,0 2-134,0 5 0,0-3-227,0-1 1,1-4-227,3 0 0,-1-1 571,4-2 0,-3 0 35,3 0 0,1 0 0,3 0 0,0 0 0,0-5 0,0-2 0</inkml:trace>
  <inkml:trace contextRef="#ctx0" brushRef="#br0" timeOffset="10">458 1465 8355,'0'6'-1032,"0"0"788,0-2 1,5-3 17,3 3 1,-2-3 0,2-2 271,0-3-164,-3 3 0,10-9 0,-2 4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31T02:53:34.569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257 1443 8355,'0'6'632,"1"-1"1,2-6-1495,1-3 0,3 2 354,-3-6 1,1 5 256,-1-5 0,-3 1 1,3-5 118,-3 1 0,-1 4 1,0-1 131,0 0 0,0-2 0,0-1 0</inkml:trace>
  <inkml:trace contextRef="#ctx0" brushRef="#br0" timeOffset="1">257 1298 6211,'-11'-5'507,"5"3"0,1-8-891,5 3 0,0-3 203,0-1 0,0-5 0,0-2 1</inkml:trace>
  <inkml:trace contextRef="#ctx0" brushRef="#br0" timeOffset="2">235 1119 8355,'-8'3'0,"1"1"0,3 0 895,-3-4-1443,4 0 0,-2-1 0,5-3 102,0-3 0,4-3 0,1 0 0,0 1 358,0 1 88,4 1 0,-8-4 0,4 0 0</inkml:trace>
  <inkml:trace contextRef="#ctx0" brushRef="#br0" timeOffset="3">257 1007 8355,'0'-7'-10,"0"-1"1,0 4 0,-1-2 328,-3 1 1,3 0-1,-4 3-1079,0-2 0,4-5 344,-3 2 0,4-3 1,3-1 230,0 0 1,1-1 0,-4 1 0,1 1 168,3 3 0,-3-3 1,3 2 15,-3-2 0,-1 3 792,0 0 1,0-1-524,0-3 1,-3 3-1,-2 2-215,-2 1 0,5 0 0,-3 3-244,0-2 0,0-5 0,-4 3 118,2 0 1,4 0 0,-2 3 0,2-2-34,-1-1 0,0-1-57,4-5 1,0 1-1,0 0-36,0 0 0,0 3 138,0 1 0,0 0 60,0-5 0,0 5-105,0-1 134,0 6-69,-5-8 1,0 8 29,-2-6 1,2 4-1,4-2-14,-3 1 0,3 0 0,-3 2 110,3-5 1,1 2-80,0-2 1,0 1-2,0-4 1,0 3 0,1 2 154,3 1 1,-3 0 0,3 1 165,-3-3 1,0 1-272,3-2 1,-2 5-200,6-5 1,-5 2-1,4-3 1,-1 3-47,0 1 1,-2-4 0,3 3-1,1-1 65,-2-1 1,3 1 0,-4-4 123,1-1 0,-4 1 0,3 1 0,-1 2 41,0 0 1,-1 1 226,-3-4 0,0-1-3,0 1 1,-1 5 0,-1 1-106,-2 0 1,-1 4-9,1-3 0,3 2-591,-3-2 1,4-2-115,4-6 0,-3 5 538,3 0 1,2-6-1,0-4 1</inkml:trace>
  <inkml:trace contextRef="#ctx0" brushRef="#br0" timeOffset="4">291 169 8355,'-8'0'227,"1"0"1,-1 0 234,-3 0-1430,0 0 727,0 0 0,5-2 0,2-1 39,3-5 1,1 2 0,0-2 132,0 0 0,0-2 0,0-1 115,0-1 1,-2 1 63,-1 0 1,2 4-1,-4 0 1,0 1-32,-3 0 0,-2 3-104,-1 0 1,4-2 0,-1 1 0,-1 2-88,-1 0 0,3 2 1,0-1-79,-2-3 0,3 3 258,-2-3 1,4 2 113,-3-2 1,5 2-152,-2-6-465,3 6 224,1-3 0,-2 5 0,-1 0 134,-5 0 1,-1 1-1,1 2 1,0 0 47,0 0 0,1 2 0,0-2 28,-2 0 0,-1-2 0,-1-1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31T02:53:35.310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1 1 8890,'5'6'-869,"1"-1"0,5-5-549,0 0 1418,0 0 0,0-5 0,1-1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31T02:53:35.679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1 0 8352,'0'8'-581,"0"-1"154,0-4 1,1 2-1,3-5 191,3 0 1,0 0 0,0 0 184,2 0 51,-4-5 0,5-1 0,-4-6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31T02:53:35.939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0 1 8355,'0'6'1158,"5"-1"-1500,-3-5 1,3 1-116,-5 3 312,-5-3 1,3 6-714,-1-4-366,1 4 1157,2-1 0,5 4 0,2-4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31T02:53:36.125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0 12 8355,'5'6'144,"2"-2"0,0-3 9,0-1-274,-4 0 0,7 0 1,-3 0-1,3 0 1,1 0-1,0 0 1,0 0-1,1 0-1662,-1 0 1704,0-5 1,5-1-1,2-5 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31T02:53:36.369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23 0 8355,'-1'10'27,"-3"-2"0,3 2-1149,-3-3 733,3-2 1,-4 0 0,-1-5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6-02T01:27:03.43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479 0 129 0,'0'0'1806'15,"-2"25"129"-15,2-25-516 16,-3 28 129-16,3-28-258 16,0 49-258-16,0-18 0 0,0 4-129 15,0 12-258-15,0-4-129 16,0 10 0-1,3-1-258-15,1 17 258 16,-4-11 0-16,0 21-129 16,0-9 0-16,0 13 129 0,-2-8-129 15,-3 13 129-15,-8-4 129 16,6-1-258-16,-5-2 129 15,5 14-258-15,-7-11 387 16,3 6-387-16,2-5 0 16,1 5 0-16,-3-4-129 15,4 8 0-15,-4-2-129 16,4-2 0-16,-2 1 0 15,1 8 129-15,1 1-258 16,-4 0 129-16,4-2 0 16,-2-2 0-16,2 0 0 15,-1-2 0-15,-3 4 129 0,2 0-129 16,-2-3 0-16,0 0 0 15,0 3 0-15,2 2 0 16,-2 3-129-16,-2-2 129 16,8 4-258-16,-4-5 258 15,5 1-129-15,-2-1 0 16,4 4 0-16,-3-9 0 15,3 9-129-15,2-16 0 16,0 0 0-16,-2-4 129 16,2-3-129-16,0-4 0 15,0-1 129-15,0 4 0 16,0-4 0-16,-5-1 0 15,5 1 0-15,-7-5 129 0,-2 1-129 16,-4-1 129-16,0-3 0 16,-3-10 129-16,1 5-129 15,0-5 0-15,1 0 0 16,1-3 129-16,4-2-129 15,-2-4 0-15,0-5 129 16,5 6-129-16,-1-11 0 16,2 2 0-16,1-13 129 15,-1 1-129-15,5-29 0 16,-2 40 129-16,2-40-258 15,0 27 258-15,0-27-258 16,0 0 129-16,0 0 0 16,0 23 0-16,0-23-129 0,0 0-258 15,0 0-258-15,0 0-645 16,11 26-774-1,-11-26-1677-15,0 0-516 16,0 0 0-16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31T02:53:37.240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23 34 8355,'-11'0'-10,"5"0"-435,1 0 486,5 0 61,5 0 1,1 0-1,5 0-181,0 0 1,-3 0 0,-1 0 0,2 0-279,1 0 0,-3-1 0,1-2 0,0-1-225,2 2 534,-3-4 0,2 0 0,-2-6 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31T02:53:37.842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5 23 8355,'0'11'1204,"0"-5"-1109,0 4 1,-1-9-607,-3 3 0,4-3-267,0-1 586,5 0 0,3 0 0,-1 0 0,2 0 48,1 0 0,-3 0 0,1 0-289,1 0 1,-1-1 394,0-3 0,7-2 0,-3-5 1</inkml:trace>
  <inkml:trace contextRef="#ctx0" brushRef="#br0" timeOffset="1">207 0 8221,'3'8'-226,"1"-1"1,1-4 0,-1 0 262,3-1 1,3-2 0,1 0-699,1 0 1,-5 0 509,0 0 0,1-5 0,3-1 1</inkml:trace>
  <inkml:trace contextRef="#ctx0" brushRef="#br0" timeOffset="2">497 12 8355,'12'4'1008,"-1"-1"-681,0 4 1,0-4 0,0 1-487,0-3 0,1-1-915,-1 0 1,0 0-1,0 0 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31T02:54:05.990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526 44 6023,'7'-5'-72,"-3"3"1,-4-6 0,2 1 301,1 1-35,-1-4 0,1 8-106,-6-1 1,1 3 21,-1 3 0,-2 0-32,1 4 1,0-3-1,3 2-56,-3-1 0,3 4 0,-4-3 16,0 0 1,3 4-1,-5-2 1,2 2-6,3 1 1,-4 0 0,0 2 0,-2 0-6,1 2 0,-1 5 0,-2-1-14,3 2 1,-3 1-1,2 0 1,0 1-29,0-1 0,-2 1 0,4-1 0,-1 0 0,-1 1 9,0-1 0,1 0 0,0 2 0,-1 0-144,2-2 0,-2 3 0,3-7 0,0 2 107,0-1 1,-3 2 0,4-4 0,1 2 37,-2 0 1,4-2-1,-4 3 1,1-1 9,0 0 1,-3 3 0,2-1-1,0-1 8,0-2 0,-3-3 1,3 2-1,0 1-5,0-1 1,-2-2-1,2 3 1,0-2-17,0-3 0,-4 4 0,2-1 0,-3 0 4,-1 0 0,3 3 1,1-5-1,-1 0 0,2-1 0,-3-2 0,5 0 0,-3 0 0,4 0 0,-4 0 0,2 1 0,2-2 21,-2-3 1,2 3 0,-3-3 40,1 3 1,0 0-1,3-1-4,-2-2 0,-1 1 0,2 3 0,0 0 12,0 0 0,-2 1 1,1-1-1,1 0-8,-2 0 1,4-3-1,-3-1 1,1 2 13,0 1 1,1-3-66,-1 1 0,1-5 1,1 4-1,-1-1 44,-2 0 0,0-2 1,3 2 22,-3-1 1,3 4-18,-3-2 1,-1 3 79,2 1-208,-1-5-185,4-1 0,1-6 0,3-3-245,3-3 0,3-3 0,1-1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31T02:54:08.064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503 0 6898,'-5'11'9,"-2"1"48,-3-1 0,3-1 0,0-2 1,2 0-1,2 1 0,-1 1 0,-1 1-18,-1 0 0,2 0 0,-2 0 0,0 2 0,1 0-6,0 2 1,-3 5 0,3-1 0,-1 2-84,-3 1 0,1 1 0,-1-1 1,3 0-13,1 1 0,-4-1 0,3 0 0,-2 1 50,1-1 1,1 0 0,-3 1 8,2-1 0,0 1 1,-1-1-1,2 0 1,-1 1-30,1-1 1,2-1 0,-2-1 0,1-3-8,3-1 1,-3 1 0,1-4-1,0 2 24,-1-1 1,4-2-1,-3-1 1,2 1 19,-2-1 0,3 0 0,-4 1 0,1 2-15,0 1 1,0 0 0,1-3-1,-2 2 10,-1 1 0,3 0 0,-2-3 0,2 2-27,-1 1 1,-3 3 0,2-3 0,0-1 10,0-2 1,-3 0-1,3-1 15,-1 0 0,3 0 0,-1 0 1,0 0-15,0 1 1,-3-1 0,3 0 49,1 0 0,-2 0 0,2 1 0,-1-1 0,0 0 24,1 0 1,-2 4-1,2 0-25,-1-1 0,-1-2 0,3-1-18,-2 0 1,-3 1-1,3-1-6,1 0 1,-1-4 0,0 1-19,1 0 1,-2 2 0,2 2 54,0-1 1,-2-4 0,1 1-21,2 0 0,-1 1 0,1 0 0,-2-2-49,2 2 0,-1 0 0,1-1-64,-2 0 1,0-4-1,4 3-133,0 2 1,0 1 159,0 1 0,0 0 0,0 0-245,0 0 209,0 0 0,0-4 0,0-2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31T02:54:09.310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35 23 5754,'3'-8'55,"1"1"1,1 4-4,-1 0 1,-4 1-1,0 2-127,-7 0 1,1 0 0,-1 0 42,-2 0 23,4 0 1,-5 0 0,4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31T02:54:19.152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23 68 7003,'0'-11'0,"0"-1"0,-1 1 0,-1 0-318,-2 0 1,-5 5 0,3 1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31T02:54:21.819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180 90 8355,'0'-8'-161,"0"1"0,0-1 382,0-3 0,-1 1-88,-3 3 0,1 2 0,-3 4 71,1-3 0,0 3 268,1-3-360,3-2 1,-4 3 316,5-4-615,0 4 1,2-2 145,1 5 1,0 0 108,4 0 1,-3 0 68,3 0 1,-3 0-48,4 0 0,-5 0 1,5 0-26,0 0 0,-1 0 0,-1 1-61,-1 3 1,3-3 21,0 3 1,-2 1 0,0 0 0,-1 1 8,-2 3 0,2-3 0,0 0-13,1-1 0,-4 0 0,3-2 0,-1 2 0,1 0 26,1 0 1,-2 0 0,3-2 24,2 5 0,-3-3 1,1 0 6,-2 0 1,2 1 0,-3 5-8,-2 0 1,3-3-1,-1-1-56,-2 2 1,0 1-44,-2 1 1,0 0 0,0 0 18,0 1 1,0-1-1,0 0 1,0 0 5,0 0 1,0 1 67,0-1 0,0 0 0,0 0 0,0 0 0,0 0 31,0 1 1,0-1-1,0 0-51,0 0 0,0 0 0,-2 1-30,-1-1 0,0 0 1,-3 0-1,0 0 8,0 0 1,-1 1-1,-1-1 1,1 0 0,2 0 1,-2 0-1,2 1-19,-1-1 0,2 0 0,-2 0 0,1 0 8,2 0 0,-1 1 1,0-1-1,1 0 17,2 0 0,-3 0 0,1 0 22,0 1 1,1-1-1,-1 0 33,-1 0 0,-1 0-96,2 1 0,1-1 17,-1 0 1,-2 0 0,1 0 0,2 0 2,0 1 0,2-1 1,0 0-5,0 0 0,0 0 0,0 1 21,0-1 1,0 0-13,0 0 0,0 0 1,0 0-4,0 1 0,0-5 0,0 1 9,0 0 0,0-2 0,0 2-19,0 1 1,4-3 0,0 1-8,-2 2 0,3 1 0,0 0 19,1-3 0,-2 3 1,2-2-2,-1 2 1,0-3-11,-1 0 1,-1 0-1,3 1 17,-1 0 1,-2-4 25,-3 3 1,0-3-25,0 3 1,0 1 2,0 3 1,0 0-1,-1-1 1,-1-1 0,-3-2-2,-1 2 1,2 1-28,-4 1 1,2 0 0,-3-1 0,3-1 3,1-2 0,-2-3 0,2 3-8,-1 2 1,3-3-5,-1 2 0,-1-5-85,2 5 90,-1-6 0,3 5 1,-2-4-16,0 5 1,-5-2 71,4 1 1,-4-4 0,1 2-46,1 0 1,0-4-12,2 3 1,2-3-20,-6-1 1,5 0 1,-5 0 1,1 0 14,-4 0 1,3 0-26,1 0 1,-1 0 21,-3 0 1,4-1 21,-1-3 1,4 2 65,-3-6 0,3 2 0,-3-3-58,-2 2 1,3-1 41,-2-3 1,6 0-41,-2 0 1,3 3-1,1 1-20,0-2 0,0-1 0,0-1 11,0 0 0,0 0 0,1 0 14,3-1 1,-3 1-1,4 0-18,0 0 1,-4 0 0,4-1 0,-1 1 20,0 0 1,-1 0 11,-3 0 1,4 0 0,0-1 34,-2 1 1,0 4-21,-2-1 0,0 1 1,0-4-23,0 0 1,0 3-1,0 1 1,1-2-29,3-1 0,-3 3 0,4-1 0,-1-1 13,-1-1 1,2 3 0,-2 0-46,0-2 0,2-1 67,-1-1 0,-3 0 0,3-1 0,-3 1 0,-1 0 16,0 0 1,0 0-43,0-1 0,0 1 1,0 0-1,0 0 1,0 0 5,0 0 1,0-1-1,0 1 10,0 0 0,0 0 1,0 0 11,0-1 0,0 1 1,0 0-1,0 0-32,0 0 0,0 0 0,0-1 1,0 1-22,0 0 1,0 4 0,0-1 0,0-1 34,0 0 1,0-3-1,0 1-26,0 0 0,0 0 1,0 0-1,0-1 0,0 1-3,0 0 0,4 0 0,0 0-10,-2 0 0,0-1 0,-2 1 12,0 0 0,3 0 1,1 0-1,-2-1 25,0 1 0,-2 4 0,0-1-4,0 0 0,0-2 0,0-1-38,0-1 1,1 1 0,1 0-6,2 0 0,0 3 1,-4 1 16,0-2 0,0-1-1,0-1 1,1 1 0,2 1 0,0 2-7,0-2 1,-2 3 125,-1-1 0,0 3 12,0-4-78,0 6 1,0-4-62,0 2-111,0 3 86,0-4-4638,0 5 1101,5 0 2867,1 5 1,5 1 0,1 5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31T02:54:23.703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1 79 6669,'6'0'-356,"0"0"424,-2 0 1,-2-1 0,6-2 354,0 0-356,-3-1 0,1 4-8,-2 0 0,-1 0-70,4 0 1,1 0 0,3-1 24,0-3 0,-4 3 0,1-3-23,1 3 0,-3 1 1,1-2-1,2 0 24,1-2 0,-3-1 0,1 3 17,0-2 0,-1 0 0,0 4 0,2 0 13,1 0 0,1-1 0,0-1-12,0-2 0,0 0 0,1 4 1,-1 0 1,-4-4 0,1 1 0,0 0 2,2 2 1,0 0 0,-1-2 0,-2-1-73,2 2 0,-3 1-88,2 1 108,-1 0 0,1 0 98,-1 0 111,-4 0-205,2 0 0,-2 1-49,1 3 0,5-3 45,-2 3 0,-1-3 0,2-1-191,1 0 0,-3 0-893,1 0 610,-4 0 489,2 0 0,-5 5 0,0 1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31T02:54:32.902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0 694 8355,'0'6'539,"0"-1"-23,0-5 412,5 0-54,-4 0-683,4 0 0,-5-5 0,1-1 0,2-2-76,1 1 0,-1-1 1,-1-3-39,1 0 1,0-4-1,3 0 1,-1 1-50,-2 2 1,2 0 0,-1-2 0,1-2 72,0-2 1,3 0-1,-4-3-18,-2 2 1,3-2 0,-1 2 0,-1-2 0,1-1 7,0-1 0,3 1 0,-3 0 0,0-1-58,1 1 1,-4 1-1,4 1 1,-1 1-12,-1-1 0,1 3 0,-3 0 0,2-1-11,1 1 0,-1 2 0,-1-2 0,0 0 3,2 4 0,0 0 0,-4 2 2,0 0 1,3 4-44,1-1-77,0 6 49,-4-3 32,0 5 1,0 5 22,0 2 0,0 3 0,0 1 20,0 0 1,1 1 0,1-1 0,2 0-10,-1 0 0,-2 0 1,-1 0-1,0 1 93,0-1 0,4 0 0,-1 1-56,0 3 1,2 1 0,-1 3 0,-2-4 10,-1-3 1,3 0 0,0-1-36,-2 0 1,-1 1-1,1 2 1,0 1-1,2-1 3,-2-2 1,1-1 0,-1 2-1,2 0 0,-1 2 1,-1 0-33,2-4 1,-3 0 0,3 1 0,-2-1 0,1 0 0,0 0-16,0 0 0,-2 1 0,-1-1 11,0 0 0,1-4 1,2 1 7,1 1 0,-1-3 1,-3 1-23,0 2 1,0-3-73,0 2 1,0-5-16,0 5 63,0-6 56,0 3 1,4-6-15,0-3 0,1 2 1,-3-6-15,2 0 1,3-2 0,-3-2-1,0 1-14,1 0 1,-3-4 0,5 0-1,-1 0-8,0-1 1,-2 3-1,3-5 1,1 1-31,-2-1 0,4 1 0,-4-2 58,0 4 1,4-1 0,-4 1 0,2 1-5,-1-3 0,-1 5 1,3-4-1,-1 1 0,-1 0 29,-1 1 1,3 2 0,-4 1 6,1 0 0,-3 3 0,0 1 0,0-1 25,1 2 1,-3-4-48,3 3 1,-3-3 0,0 0 0,2 1-26,0 2 1,1 3 0,-4-4-6,0 0 1,4 1-1,1 0 1,0-2-26,0-1 0,-2 3 0,-1 1 65,1 1 208,-1-4-122,7 3-137,-7 0-50,3 1 86,-5 5 0,0-2 64,0-1-18,0 1-144,0-3-68,0 5 217,0 5 1,0 2 0,0 5 0,0 2 21,0 1 0,-4 1 0,0-3 0,1 4-19,-2 0 0,3-2 0,-3 4 0,2-1 22,-1 0 1,-4 3-1,5-4 1,-1 2-32,-1-1 1,4-3 0,-4 3 0,1-1-21,0 0 0,-3 1 0,3 2 0,0-3-10,-1-1 1,4 3 0,-4-3 0,2 0-17,-1 0-1,0 0 1,4-2 0,0 1 20,0-1 1,0-2-1,0-1 4,0 0 1,0 1 0,0-1 0,0 0 17,0 0 0,0 0 0,0 1 1,1-3 0,3-1 1,-3 2 0,3-3-10,-3 3 1,-1 1-27,0 1 1,0-1 0,0 0-14,0 0 1,0-3 12,0-1-371,0-4-223,0 2-1500,0-5 1,0-5-1,0-2 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31T02:54:34.169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202 123 8332,'-7'-4'196,"0"-1"1,1 0-154,0 0 1,2 0 0,-2 1 116,1-3 0,1 1 124,4-2 1,0 4-177,0-3 1,2 3 0,1-2-36,5 1 0,-2-2 0,1 2 36,2-2 0,-3 5 0,2-3-41,0 0 0,2 4 0,0-4 1,-1 1-1,-2 0 0,2 2 1,0 2 103,-2 4 1,-2-2 0,-4 4-105,3-1 0,-3 4 0,3-2 1,-3 3-1,-1 2 0,0-1 329,0 0-355,0 0 1,-1 0 0,-1 0 0,-2 1 0,0-1 0,1 0 0,-2 1 0,0 2 0,-2 2-1,1 0 80,-3 1 0,0 1 1,-1-2-125,2 2 1,-2-1 0,3 3 0,-2-3-11,2-1 1,-3 3 0,2-3 0,-2 0 64,-1 1 0,4-3 0,-1-1 1,-1 1 37,0 0 0,-1-2 0,1-5-51,1 2 1,2 1-17,-1 1 0,-3-5 1,4-1-33,-1 0 1,1-4-1,3 3 21,-5-3 1,2-1 68,-2 0-22,6 0-76,-8 0 1,9-1-39,-3-3 1,3-2 20,1-5 1,0 3-1,1 1 30,3-2 0,-2 3 20,6-1 0,-5 4 70,5-1 1,-4 2 6,3-2 0,0 3 0,5-3-49,-1 3 0,-4 1 0,1 0 4,0 0 0,2 0 0,2 1 49,-1 3 0,0-3-19,0 3 0,0 1 8,0-1 1,1 4-97,-1 0 0,-4 0 0,-1 1 40,-1-1 1,3-5 0,-3 4 45,1-2 0,-2 3-28,3 0 0,-3 0-84,3 0 1,-3-3-459,4-5 102,-6 0 1,4 0-581,-2 0 1,2 0-702,5 0 0,1-1 930,-1-3 0,0-2 0,0-6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6-02T01:27:05.67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303 0 645 0,'0'0'1548'16,"0"0"-387"-16,0 0-129 0,0 0 129 15,0 0-387-15,0 0 129 16,-5 23-129-16,5-23-387 16,-4 34 129-16,4-5 0 15,-7 1 0-15,7 13-129 16,-7 3 258-16,5 2-258 15,-7 8 258-15,9 9-258 16,-7-2 258-16,7 7-129 16,-9-3 0-16,9 9 0 15,-4-4-258-15,4 9 258 16,-7-5-258-16,5 5 129 15,-5-8-129-15,3 14 129 0,-5 0 0 16,4 5-129-16,-2-4 0 16,5 1 0-16,-7-6 129 15,5 12-387-15,-1-5 516 16,-2 6-516-16,5-2 129 15,0 5-129-15,-5 2 0 16,5 4 0-16,0 3 0 16,-1-5 0-16,-1 4-129 15,-1-7 129-15,1 3 0 16,-5-6 0-16,4 12-129 15,-2-1 129-15,1 1-129 16,-1-1 129-16,2 6-258 16,1-4 129-16,4 1-129 0,-2-6 129 15,2-4-129 1,0-6 258-16,0 2-258 15,0-4 129-15,0 0 0 0,-3-2 0 16,-6 4 0-16,3 9 0 16,-3-6-129-16,-3 2 129 15,6-1 129-15,-6-2-129 16,1 3 0-16,4-3 0 15,5-4 129-15,-5-7 0 16,3-6 0-16,2-11 0 16,-1-6 129-16,-1-5-129 15,2-17 129-15,-1-7-129 16,1-7 129-16,2-27-129 0,0 45 0 15,0-45 0-15,-2 38-258 16,2-38 0 0,0 37-129-16,0-37-516 15,0 39-1032-15,0-12-1935 0,0-27-387 16,0 0 129-16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31T02:54:38.106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11 951 7675,'-6'0'2414,"1"0"-2391,5 0 0,5-5 91,2-3 0,0 2-5,0-1 0,1-1 1,3-3-1,0 1 38,0 3 0,0-3 1,0 3-1,-1 0-25,-2 0 0,5 0 0,-1-1 1,0 0-85,1-1 1,-1 3 0,2-1 0,1-2-14,-2-1 0,3 0 0,0 2 60,2 0 0,-3 1 1,2-5-1,1 1 1,-2 0 5,0 0 1,2 1-1,-1 1-23,0 2 1,-2-1-1,2-3 1,1 0 0,-2 0-58,0 0 0,3 1 0,-3 1 0,0 2-43,0-2 0,3-1 0,-3-1 0,0 0 32,0-1 0,4 5 0,-3-1 1,1 0 5,-3-2 0,2-1 1,0 0-1,2 1 4,0 2 0,-2-2 1,3 3-1,-1-2 8,1 2 1,-1-3 0,1 2-7,-1-2 1,1-1-1,5 1 1,1 1-1,-3 2 11,-3-2 0,1 1 0,-2-1-18,2 1 1,1 1 0,1-3 0,-1 1 0,-1 3-32,-2 1 0,6-4 0,-3 2 0,2-3-34,-1-1 1,1 3 0,1 1 0,1-2 40,-1-1 0,-2 3 1,0-1-1,-1 1 51,0 1 1,1-4-1,-1 4 1,0-2-13,1 1 1,-1 1-1,1-3 1,-2 1-7,-3 0 1,3 1 0,-3 1-50,-1 1 1,4-2-1,-3 2 1,0 0 0,1-1 32,1-1 1,-3 5 0,2-3-12,1 0 1,-3 3 0,0-5 0,1 2 0,-2 3 23,0 1 1,0-3 0,-2 0 0,2 2 3,2 0 0,-1-1 0,3-1 0,-3 2-11,-1 0 0,3 1 0,-4-1 0,-1-2 21,-2 1 0,3 2 0,0 1 0,-2 0 3,0 0 1,-1 0 0,2 0-1,1 0 44,-2 0 0,1-4 0,0 1-42,1 0 0,0 2 0,-4 1 1,0 0 23,0 0 0,0 0-8,1 0 0,-1 0-16,0 0 1,-4 1-7,1 3 1,-2-2-1,3 5 9,-2-2 0,-1 0 1,3-3-9,-1 2 1,-1 3 0,3-2 4,-3 1 1,2-2 0,-4 2 7,1-1 0,2 3-1,3-5 0,-5 2 0,-1-2 1,0 2 22,2 1 1,0-3-32,0 0 0,-3 4 1,3 0 1,-3 2 0,2-1 57,-1 0 0,4-1-32,-2 4 1,0-1 0,-1-1-40,-1-1 0,0-6 1,-3 3 14,2 0-69,0-4 0,-3 8-11,3-5 31,-3-1 14,4 2 0,-5-2 0,1 3 3,3-1 1,-3 0 4,3-1 0,-3-2 17,-1 6 1,0-5-10,0 5 0,0-4-56,0 3-49,0-5 71,0 3-159,0-5 187,0-5 1,0-1-16,0-5 0,0 0 0,0 0 0,0 0 0,0-1-32,0 1 0,0 0 38,0 0 0,0 0 0,0-1 0,0 1 0,0 0-10,0 0 1,0 3 0,0 1 0,0-2-27,0-1 0,-4-1 0,1 0 14,0 0 0,2 0 0,1-1 24,0 1 1,0 4-1,0-1 74,0 0 1,0 2-55,0-2 0,0 4 38,0-3-45,0 4 3,0-2-74,0 5 0,0 5 101,0 3 0,-4-2 0,0 2 0,2 0-24,1 2 0,-1-2 0,0-1-21,-2 2 1,0 1-1,4 1 20,0 0 0,0 0 0,0 0 39,0 1 0,0-5 0,0 0-18,0 2 1,0 1 0,0 1-30,0 0 0,0 1 0,0-1-22,0 0 1,0 0 0,0 0 30,0 1 0,0-5-3,0 0 1,0-3 13,0 4-35,0-1 0,0 1-4,0-1 1,0-3-50,0 3 18,0-4 1,0 3 20,0-2 1,0-2-32,0 6 0,0-5-1,0 5 42,0-6 1,0 4-21,0-2 95,0-3-63,0 4 148,0-5-162,-4 0 1,1-3 3,-4-1 0,3-4-25,-4 5 1,1-5 0,-4 3 17,0-1 0,3 4 0,2-3 1,0 1-1,0 0-8,-3 2 0,-1 0 1,-1 1-4,0-3 1,3 3 0,1-2 11,-2 1 1,0 1-1,1-1 8,0-2 1,4 0 23,-3 4 0,-1-1 37,-3-3 1,4 3 27,-1-3 1,5 3 3,-5 1-27,6 0 1,-5 0 73,4 0-42,2 0-264,-4 0-6441,5 0 5883,5 0 0,-4-5 0,4-1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18T23:46:05.046"/>
    </inkml:context>
    <inkml:brush xml:id="br0">
      <inkml:brushProperty name="width" value="0.05292" units="cm"/>
      <inkml:brushProperty name="height" value="0.05292" units="cm"/>
      <inkml:brushProperty name="color" value="#1F80FE"/>
    </inkml:brush>
  </inkml:definitions>
  <inkml:trace contextRef="#ctx0" brushRef="#br0">0 1 24575,'0'0'0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6-02T18:55:53.782"/>
    </inkml:context>
    <inkml:brush xml:id="br0">
      <inkml:brushProperty name="width" value="0.15875" units="cm"/>
      <inkml:brushProperty name="height" value="0.15875" units="cm"/>
      <inkml:brushProperty name="color" value="#0070C0"/>
      <inkml:brushProperty name="fitToCurve" value="1"/>
    </inkml:brush>
    <inkml:context xml:id="ctx1">
      <inkml:inkSource xml:id="inkSrc21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6-06-02T18:55:34.254"/>
    </inkml:context>
  </inkml:definitions>
  <inkml:trace contextRef="#ctx0" brushRef="#br0">4474 2982 3870 0,'21'-48'5031'0,"-21"48"-387"0,0 0-645 15,18 16-2322-15,-18 19-516 16,8 29-258-16,-8 12-258 15,12 19-258-15,-5 20-129 16,8 7 0 0,-3 12-258-16,7-2 129 0,1-2-129 15,-2-7-129-15,2-8 129 16,0-10 0-16,0-16-129 15,-3-13 129-15,1-9-258 16,-6-18-258-16,8-2-645 16,-15-26-1032-16,10-3-2193 15,-4-1-516-15,-11-17-258 16</inkml:trace>
  <inkml:trace contextRef="#ctx0" brushRef="#br0">4228 3154 5676 0,'0'0'5289'0,"9"13"-387"16,-10 8-387-16,-19 4-3612 15,7 21-258-15,-8 10-387 16,-2 16-129-16,-8 16 0 15,-3 13-129-15,-2 10 0 16,-4 7-129-16,6 5 0 16,-3-4-387-16,13 7-516 15,-12-21-1935-15,13-10-1677 16,13-9-258-16,0-24-258 15</inkml:trace>
  <inkml:trace contextRef="#ctx0" brushRef="#br0" timeOffset="869.0497">5133 2986 5676 0,'20'-11'5031'15,"-20"11"-258"-15,0 0-903 16,28 39-2709-16,-28 8-516 15,8 24 129-15,-8 13-258 16,0 18-258-16,0 19 0 16,0 8-129-16,-5 3 0 0,4 0-258 15,1-12-129 1,-2-17-387-16,8 3-1161 15,-6-33-1032-15,0-14-1806 16,11-11-516-16,-2-26-129 16</inkml:trace>
  <inkml:trace contextRef="#ctx0" brushRef="#br0" timeOffset="543.0309">3987 3794 3870 0,'11'-12'4773'15,"-11"12"-129"-15,40-26-1290 16,0 23-1935-16,-7-13-258 0,20 11-129 15,-9-8-387-15,11 7-258 16,-4-7 0 0,3 8 0-16,-8-3-387 15,-5 2-387-15,-3 6-645 0,-16-7-1935 16,-2 3-1677-16,3 4-129 15,-23 0-387-15</inkml:trace>
  <inkml:trace contextRef="#ctx0" brushRef="#br0" timeOffset="1269.0726">4978 3082 3999 0,'0'-46'5031'15,"19"34"-129"-15,2-2-129 0,12-1-3354 16,22 15-387-16,0-2 0 15,20 8-258-15,-1 8-258 16,15 15 0-16,-6 4-258 16,4 16 129-16,-10 2-258 15,-3 10 0-15,-15 3 0 16,-12 7-129-16,-17 1 129 15,-11 1-258-15,-15-2 258 16,-7 6-129-16,-18-4 0 16,-12-7 0-16,-14 2-129 15,-7-3 0-15,-6 3-129 16,-9-10-258-16,5-2-129 15,-14-15-387-15,19 11-1548 0,-11-17-2064 16,11-15-516-16,15-1-129 16</inkml:trace>
  <inkml:trace contextRef="#ctx0" brushRef="#br0" timeOffset="1731.099">6366 2768 4902 0,'41'-13'5289'0,"-41"13"-258"16,15 31-387-16,-15 5-2580 0,-6 8-1419 16,5 24 0-16,-15 11-258 15,4 15 0-15,-6 9-258 16,1 3 0-16,-3 10 0 15,-3 1-129-15,3-4 0 16,5-9 0-16,2-13 0 16,6-9 0-16,7-13 0 15,0-11 258-15,14-15-516 16,7-15 516-16,8-10-258 15,8-5 0-15,4-13 0 16,2 0 0-16,5-7 0 16,1-3 0-16,-1-4 0 15,-4 0 0-15,4-1-258 0,-7-9-129 16,-1 6-129-16,-11-12-516 15,8 13-1806-15,-12-8-2064 16,-9-5 0-16,-2-6-516 16</inkml:trace>
  <inkml:trace contextRef="#ctx0" brushRef="#br0" timeOffset="1983.113">6353 3465 6708 0,'79'-7'5289'0,"-26"0"-387"16,7-5-258-16,-1-9-3612 15,14 4-516 1,-7-2-129-16,0-3-387 0,-6 3-129 15,-12-7-387-15,-1 14-1161 16,-25-18-2064-16,-7 4-1161 16,-4-6-129-16,-11-6-129 15</inkml:trace>
  <inkml:trace contextRef="#ctx0" brushRef="#br0" timeOffset="2219.1265">6464 2654 2967 0,'-18'-7'5418'0,"18"7"-387"16,27-7 129-16,8 7-2193 15,5-24-1677-15,25 19-258 16,-15-20-516-16,12 9 0 15,-10-2-774-15,-4-2-258 16,1 13-1290-16,-17-2-3096 16,-4 2-129-16,-9-2-387 15,-2-2 0-15</inkml:trace>
  <inkml:trace contextRef="#ctx0" brushRef="#br0">3583-51 1419 0,'31'-69'4515'15,"-22"37"387"-15,-9 32-387 16,17-17-2580-16,-17 17-645 15,-9 16-516-15,-20 14-129 16,-2 29-129-16,-24 15-258 16,-6 25 0-16,-18 20 0 15,-8 25-129-15,-14 13-129 0,-8 11 258 16,-8 14 0-1,-2 4-129-15,3 5 0 16,-3 3 0-16,0-6 0 16,2 0 0-16,2-2 129 0,3 4-129 15,-5-10 0-15,-1 7 0 16,-1-4 0-16,0-3 0 15,4-9 258-15,6 0-387 16,10-16 129-16,11-8 0 16,5-14-129-16,19-15 0 15,12-20-129-15,6-27-387 16,24 2-1032-16,-7-26-3096 15,14-20-387-15,15-27-258 16,0 0-258-16</inkml:trace>
  <inkml:trace contextRef="#ctx0" brushRef="#br0">3393 1381 1419 0,'-21'0'2838'0,"5"14"129"15,16-14-387-15,0 0-387 16,-7 18-258-16,7-18-387 15,0 0-258-15,24 30-129 16,-24-30-129-16,46 11-387 16,-20-11 0-16,19 2-258 15,-1-2-129-15,16-4 0 0,6-3 0 16,8-3-129-1,7-3 0-15,5 1 258 0,-3-5-129 16,1 0-129 0,-7 0 0-16,-6 3 0 15,-11 0 0-15,-10 2-129 0,-11-1 0 16,-10 7 0-16,-9 5 0 15,-20 1 129-15,15 0-129 16,-15 0 129-16,0 17-129 16,-5 4 129-16,-8 1-129 15,2 5 129-15,-1 0-129 16,-1 9 0-16,-2 1 129 15,3 9-129-15,-2-4 0 0,0 4 0 16,3 1 0-16,1 0 0 16,0 3-129-1,1-2 129-15,5-6-129 16,1-9 129-16,3-1-516 0,0-32-645 15,3 28-3225-15,-3-28-516 16,16 7-129-16,-16-7-387 16</inkml:trace>
  <inkml:trace contextRef="#ctx0" brushRef="#br0">3359 1457 5031 0,'0'0'5289'0,"0"0"-258"16,0 0-1806-16,-26 10-1419 15,26 30-645-15,-20 2-129 0,13 26-387 16,-15 13-258-16,7 24 0 15,-11 18-387-15,7 17 129 16,-1 15-129-16,5 5 0 16,-2 6 0-16,5-6-129 15,3-3 0-15,1-11-129 16,8-11 0-16,-5-26-516 15,7-2-1419-15,-2-24-1935 16,0-17-774-16,1-16-516 0,-1-23 258 16</inkml:trace>
  <inkml:trace contextRef="#ctx0" brushRef="#br0">1488 166 1 0,'0'0'4643'0,"25"-13"-128"15,-25 13 129-15,-5-25-2451 16,5 25-516-16,-9-18-258 15,9 18-387-15,-15-21-258 16,15 21-129-16,-30-22 258 16,30 22-516-16,-36-19 0 0,14 12-129 15,-7-5-129-15,0 3 0 16,-5 0 0-1,0 1 0-15,-9 3 0 16,-6 5 0-16,-3 0 0 16,-6 0 129-16,-5 4-129 0,-3 10-129 15,-9-1 129-15,-4 10-129 16,-5 5 129-16,3 8-129 15,-5 4 0-15,4 6 0 16,1 8 0-16,4 4 0 16,10 7 0-16,4 1 0 15,15 4 0-15,5-1 0 16,13 6 0-16,8 0 0 15,8 2 0-15,10-2 0 16,4-2 0-16,6-1 0 16,11-6-129-16,7-4 258 15,7-1-258-15,9-9 129 0,6-5 0 16,9-7 0-16,11-7-129 15,8-7 129-15,6-6 0 16,6-6 0-16,6-10 0 16,1-4 0-16,5 0 0 15,1-4 0-15,-6-6 0 16,-2-7 0-16,-2-2 0 15,-9 1-129-15,-8-1-258 16,-14-5 0-16,-3 10-387 16,-24-16-1161-16,6 10-2709 15,-19 5-516-15,-18 15-258 16,3-25 0-16</inkml:trace>
  <inkml:trace contextRef="#ctx0" brushRef="#br0">567 412 4128 0,'0'-26'3870'0,"-4"4"-516"16,4 22-387-16,-5-35-774 16,5 35-516-16,0-29-258 15,0 29-387-15,0 0-387 0,0 0-258 16,0 0 0-16,0 34-258 15,0 5 0-15,-3 15-129 16,-3 14 0-16,0 12 0 16,-2 10 0-16,1 8 0 15,-3-1 0-15,1 0 129 16,1 0-129-16,1-7 0 15,2-8 0-15,-1-8 0 16,3-13-129-16,-3-11-129 16,6-4-645-16,-6-22-1806 15,1-8-2193-15,5-16-129 16,0 0-129-16</inkml:trace>
  <inkml:trace contextRef="#ctx0" brushRef="#br0">1494-658 5160 0,'45'-52'5289'16,"-16"29"-516"-16,0-6-258 15,-1 2-3870-15,15 7 129 16,-3-3-645-16,3 5 129 16,-7 2-387-16,1 5 129 15,-8 8 0-15,-6 3 0 0,-4 0 258 16,-7 17-387-1,-3 2 516-15,-4 6-258 16,-5 3 129-16,0 6-258 16,0-2 258-16,-11 6-387 0,-1 0 129 15,-5 0 0-15,0 8 0 16,-3-2 0-16,0 3-129 15,0-5 258-15,3 1-258 16,4-3 129-16,5-10 0 16,6-2 129-16,2-11-129 15,0-17 129-15,30 11 0 16,-6-11 0-16,4-3 129 15,6-1-129-15,-1-7 0 16,3 4 0-16,-1-3 0 0,-3 5-129 16,-3 5-129-1,-6-3-129-15,5 6-516 16,-28-3-1419-16,24 5-2451 0,-5 6-516 15,-19-11-129-15,31 18 130 16</inkml:trace>
  <inkml:trace contextRef="#ctx0" brushRef="#br0" timeOffset="4476.256">2449 7896 2451 0,'12'-120'5160'0,"-7"77"0"16,-1 18-258-16,-4 25-2838 15,8-19-645-15,-8 19-258 16,15 12-387-16,4 19-129 16,-8 2-129-16,15 21 129 15,-6 7-258-15,12 21 0 0,0 8-129 16,8 10-129-16,0 0 129 15,0 2-129-15,1 1-129 16,-2-9 129-16,-1-5-129 16,-6-14 129-16,-4-9-258 15,-5-9 129-15,0-7-129 16,-9-9-129-16,-2-7-129 15,-7-8-258-15,7 2-774 16,-12-28-1677-16,0 0-1935 16,-10 19-516-16,10-19-258 15</inkml:trace>
  <inkml:trace contextRef="#ctx0" brushRef="#br0" timeOffset="4124.2359">2469 7962 7353 0,'0'0'5547'0,"1"23"-387"16,-4 10-258-16,-15 12-4257 15,-2 17-387-15,-6 11 0 16,0 18-129-16,-3 10-129 15,-1 5 129-15,3 6-129 16,2-1 0-16,5-7-258 16,2-15 0-16,9-5-387 0,-4-33-516 15,13 3-1548 1,0-25-2193-16,0-29-258 15,16 6-516-15</inkml:trace>
  <inkml:trace contextRef="#ctx0" brushRef="#br0" timeOffset="5155.2949">3637 7798 3870 0,'-15'-22'5418'0,"15"22"-129"15,-16 11-387-15,13 20-2838 16,-3-7-1032-16,6 21-387 16,0 7-129-16,8 19-258 15,0 7-258-15,-4 9-258 16,13 13-774-16,-17-18-2451 0,2 7-1548 15,5-7-258-15,-4-11-516 16</inkml:trace>
  <inkml:trace contextRef="#ctx0" brushRef="#br0" timeOffset="4753.2719">2323 8531 3354 0,'14'-34'5289'15,"1"20"129"-15,5 1-645 16,5-11-2838-16,10 18-1032 0,-4-9-258 16,9 8-387-16,1 7-516 15,-4-11-1032 1,15 8-2967-16,-6 3-774 15,-3-5-387-15,5-1 0 0</inkml:trace>
  <inkml:trace contextRef="#ctx0" brushRef="#br0" timeOffset="5596.3201">3240 7823 3999 0,'10'-43'5289'16,"10"25"0"-16,11 7-387 15,20 10-3483-15,-8-13-258 0,27 14-258 16,1 0-258-16,19 4-129 16,-2 11 0-16,10 9-258 15,-4-2-129-15,1 13 129 16,-9 2-258-16,-9 6 0 15,-13 3 0-15,-13 2 0 16,-15 2 0-16,-13 3 0 16,-9 0 129-16,-12-1-129 0,-7 0 129 15,-12-2-129 1,-10 5 0-16,-12 2 0 15,-8-3-129-15,-8-4 0 16,-7-3-258-16,-13-8-258 16,3 4-129-16,-16-25-774 0,24 4-3225 15,-11-7-516-15,9-8-258 16,7-1 0-16</inkml:trace>
  <inkml:trace contextRef="#ctx0" brushRef="#br0" timeOffset="3211.1837">1743 6552 7740 0,'-20'33'5418'16,"5"9"-387"-16,-1 30-387 0,-4-1-4128 15,13 20-258-15,-1 17 0 16,6 19-129-16,1 8-129 16,1 7 0-16,0 2-129 15,3-8 0-15,5-3-129 16,-5-20-129-16,7-9-387 15,-10-33-1290-15,7-8-2838 16,-4-20-129-16,1-23-387 16</inkml:trace>
  <inkml:trace contextRef="#ctx0" brushRef="#br0" timeOffset="3715.2125">1763 6396 5934 0,'0'0'5418'0,"15"-6"-258"15,2-12-1290-15,15 18-2709 16,-4-1-129-16,21 1-129 16,2-2-387-16,15 2 129 0,3-5-258 15,11 2-129 1,2-6-129-16,4-4 0 15,-4-5 0-15,-1-1-129 16,-10 1 129-16,-7-1-129 0,-10-2 129 16,-7 7-129-16,-11 0 129 15,-6 5-129-15,-4 3 0 16,-7 5 129-16,-19 1-258 15,15 0 129-15,-15 0 0 16,0 22 0-16,0-4 0 16,-11 7 0-16,-2 7 129 15,-6 7-258-15,1 7 129 16,-1 0-129-16,4 10 0 15,-3-6 0-15,5 5-129 16,0-10 0-16,6 6-516 16,-8-24-516-16,15 8-3612 15,0-9-258-15,0-2-258 0,0 0-387 16</inkml:trace>
  <inkml:trace contextRef="#ctx1" brushRef="#br0">6404 7671 0 0,'0'0'0'0,"0"0"0"0,0 0 0 0,0 0 0 0,0 0 0 0,0 0 0 0,0 0 0 0,0 0 0 0,0 0 0 0,0 0 0 0,0 0 0 0,0 0 0 0,0 0 0 0,0 0 0 0,0 0 0 0,0 0 0 0,0 0 0 0,0 0 0 0,0 0 0 0,0 0 0 0,0 0 0 0</inkml:trace>
  <inkml:trace contextRef="#ctx0" brushRef="#br0" timeOffset="20351.164">5090 7553 1806 0,'0'0'4902'16,"-16"0"-129"-16,16 0-1677 16,0 0-774-16,-20-7-645 15,20 7-387-15,0 0-258 16,0 0-387-16,0 0 129 15,0 9-387-15,0-9-129 16,-3 23-129-16,-2-8 129 0,0 7-129 16,-2 2 129-16,5 8 0 15,-9 1-129 1,10 9 0-16,-4 1 258 15,2 9-258-15,2 0-129 16,1 10 129-16,0 1 0 0,0 3 0 16,0-4-129-16,1 2 0 15,5-4 129-15,-1-2-129 16,0-7 0-16,-1-5 0 15,2-1 0-15,-4-7 0 16,-2-6 0-16,0 4 0 16,0-8 0-16,-6 3 0 15,3 1-129-15,-5-4 129 16,5-2-129-16,0-1 129 15,1-1 0-15,2-7-129 16,0-2 129-16,0-15 0 16,-3 18-129-16,3-18 258 0,0 0-129 15,0 0 0-15,0 0-129 16,0 0 129-16,0 0 0 15,0 0 0-15,0 0 0 16,0 0 0-16,9 11 0 16,-9-11 0-16,26 0 0 15,-7 2 0-15,4-2 129 16,6 0-129-16,2 0 0 15,4 0 0-15,3 0 0 16,4-6 0-16,2 5 129 16,2-6-129-16,5 1 0 15,1-1 0-15,-4-1 129 16,-2-3-258-16,-6-4 129 0,-5 5 0 15,-7-1 0-15,-7 0-129 16,-21 11-129-16,17-20-129 16,-17 20-129-16,0 0-258 15,0 0-903-15,-12-19-1032 16,12 19-2451-16,-14-17-129 15,14 17-258-15</inkml:trace>
  <inkml:trace contextRef="#ctx0" brushRef="#br0" timeOffset="21045.2037">5259 8127 3354 0,'0'0'3999'0,"0"0"-1161"15,0 0-516-15,0 0-387 16,0 0-516-16,0 0-387 16,0 0-129-16,-20 0-129 0,20 0-258 15,0 0-129-15,-20 0-129 16,20 0-129-16,-20 1 129 15,20-1-258-15,-18 3 0 16,18-3 0-16,-17 6 0 16,17-6 129-16,0 0-129 15,-15 0 258-15,15 0-129 16,0 0 129-16,0 0-129 15,0 0 129-15,0 0-129 16,0 0 0-16,0 0 0 16,0 0 129-16,0 0-129 15,14-2 0-15,-14 2 0 16,30-7 129-16,-4 6 0 0,2-9 0 15,6 5 0-15,3-5 0 16,4 1-129-16,-1 0 0 16,3 0 0-16,-2 1 0 15,-2 1-129-15,-7 0 0 16,-4 4 0-16,-9 2-129 15,-19 1 0-15,24 0 0 16,-24 0-258-16,0 0 0 16,0 0-516-16,0 19-1161 15,-11-19-1935-15,11 0-1032 16,-20-2-645-16,20 2 388 15</inkml:trace>
  <inkml:trace contextRef="#ctx0" brushRef="#br0" timeOffset="21533.2316">5074 7444 3225 0,'27'0'4773'16,"-27"0"-387"-16,0 0-2322 15,0 0-516-15,8-16-129 16,9 16-387-16,-17 0-129 15,30 0-258-15,-10 0-129 16,17 0 129-16,0-1-258 16,14 1 258-16,1 0-258 15,14 0 0-15,-6-1 0 16,6-1-129-16,-8-6 0 15,-1 5-129-15,-11-1 0 16,-8 3-129-16,-10-1-129 16,-28 2 0-16,23 0-129 15,-23 0-258-15,0 15-516 0,-11-15-1677 16,11 0-2322-16,-18 13-258 15,18-13-387-15</inkml:trace>
  <inkml:trace contextRef="#ctx0" brushRef="#br0" timeOffset="9707.5548">10319 5643 5805 0,'-18'5'5031'0,"-14"-2"-129"0,10-3-1677 16,4 4-2193-1,-17-4-129-15,4 2-258 16,-11-2 0-16,4 5-258 15,-13-5 0-15,2 7-129 0,-11-3 0 16,-2 3-129-16,-11-1 0 16,-5 1-129-16,-3 3 129 15,-8-1 0-15,-3 3-129 16,-5 5 129-16,-4-3 0 15,-2 5-129-15,-8-2 129 16,-2 2-129-16,-4 5 0 16,0-1 0-16,0 1 0 15,2 5-129-15,3 2 129 16,2 1-129-16,6 2 258 15,7 5-258-15,3-3 129 16,7 3 0-16,4 1 0 16,3-1 129-16,6-6-129 0,7 3 129 15,7 0-129-15,11-2 0 16,6-1 0-16,14 0 0 15,7 1 0-15,9-1 0 16,13-1 0-16,4-5 0 16,18-2 0-16,5 3 0 15,10-3 0-15,6-2 258 16,3-6-258-16,5 3 129 15,2-2-129-15,0 1 129 16,2-2-129-16,3-5 0 16,-1 1 0-16,3-1 0 15,0-2 129-15,1-1-129 16,2-3 0-16,3 1 0 0,-2-1 0 15,-1 0 0-15,3 0-129 16,-3-3 129-16,3-3 0 16,0 0 0-1,2 0 129-15,-4 0-129 0,4 0 0 16,0-2 129-16,4-4 0 15,0 0-129-15,2-1 129 16,-2 0 0-16,-2 1-129 16,-1-1 129-16,-4-3-129 15,-1 3 0-15,-8 1 0 16,-7 1 0-16,-3 2 0 15,-5-3 0-15,-1 1-129 16,-3-2 129-16,1 0 0 0,-1-7 0 16,3 3 0-1,1-4 0-15,1-2 0 16,-2 2 0-16,0 3 0 15,-7 1 0-15,3 0 0 0,-9 4 0 16,-2 2 0-16,-5-1-129 16,-2 5 129-16,-18 1-129 15,23-7 0-15,-23 7 129 16,20-11-129-16,-20 11-129 15,22-14-129-15,-22 14 0 16,29-14-516-16,-25-8-2193 16,-4 22-2064-16,30-25-129 15,-20 5-387-15</inkml:trace>
  <inkml:trace contextRef="#ctx0" brushRef="#br0" timeOffset="10776.6164">13272 5055 1419 0,'-15'2'4515'0,"-1"8"516"16,-19-10-516-16,-14 0-3354 15,9 9-387-15,-17-4 0 16,2 9 0-16,-17-3-258 15,-2 11-129-15,-7-1 0 16,-4 4-129-16,-5 6-129 16,4 3 129-16,-5 3-129 15,7-3 129-15,3 5-129 16,12-3 129-16,9-4 0 15,11 1-129-15,13-5 0 16,15-3 0-16,13 0-129 0,8-3 0 16,19-3 0-16,13 5 0 15,9-5 129-15,10 2-129 16,6 1 129-16,6 3 0 15,6-2 0-15,4 4 129 16,3-4-129-16,2 4 0 16,-5-4 0-16,4 5-129 15,-6-2 129-15,-4 1-129 16,-8-1 0-16,-9-2 0 15,-4 5 0-15,-6-1-129 16,-6 2 0-16,-6-3 129 16,-8 3-129-16,-7-1 129 15,1 3-129-15,-8-1 129 0,-6-1-129 16,0 0 129-16,-12-1-129 15,-6 2 129-15,-4 0 0 16,-7 0 0-16,-3-5 0 16,-5 0 0-16,-4-3 0 15,-2-2 0-15,-7-1 0 16,1-8 0-16,-4-4 0 15,-6-5 0-15,-1-3 0 16,-2 0 129-16,-4-5-129 16,-2-8 0-16,0 3 0 15,-1-3 0-15,3 2 0 16,5-1-258-16,10 8-516 15,-5-17-1032-15,23 3-2967 0,3 3-258 16,2-8-516-16</inkml:trace>
  <inkml:trace contextRef="#ctx0" brushRef="#br0" timeOffset="11663.667">14075 5008 1806 0,'-22'24'4902'15,"18"0"-129"-15,-7-7-129 16,-1 5-3612-16,12 20-387 16,0-1 129-16,0 20-258 15,0 10-258-15,7 11-129 16,-1 8 0-16,5 0 0 15,4 0-129-15,1-1 0 16,1-3 0-16,1-6 129 16,2-17-129-16,-2-9 0 15,2-11 129-15,0-9-129 16,0-9 0-16,2-7 129 0,1-14-129 15,4-4 0-15,-2-1 0 16,3-17 0-16,1 0 0 16,-5-7 0-1,2-3 0-15,2-6 129 0,-7-5 0 16,2-1 129-16,-3-5 0 15,7 3 129-15,-12-10-129 16,9 5 129-16,-8-6-129 16,2-1 0-16,-1 0 0 15,-2-3-129-15,-1-4 0 16,-2-1 0-16,-3-6 129 15,1 4-129-15,-5 1 0 16,1 4 0-16,-6 1 0 0,0 11 0 16,0 1 0-1,-9 12-258-15,-2 6 129 16,-6 7-129-16,6 4-129 15,-9 3-129-15,20 14 0 0,-32-19-129 16,32 19-645-16,-28-18-903 16,28 18-2838-16,0 0-258 15,0 0-387-15</inkml:trace>
  <inkml:trace contextRef="#ctx0" brushRef="#br0" timeOffset="12051.6893">15599 4869 2709 0,'-11'26'5547'16,"-13"-12"-516"-16,-1 10 129 16,-4 7-2967-16,-8-1-1290 15,14 20 0-15,-14 5-387 16,10 16 129-16,-7 5-387 15,11 12 129-15,1 3-258 16,4 6 129-16,7 0-258 16,11-4 129-16,2-6-129 15,13-1 0-15,10-9 0 16,5-11 0-16,6-8-129 0,4-7-129 15,4-6 0-15,-6-13-258 16,5 2-516-16,-18-24-1290 16,15 4-2580-1,-14-6-387-15,-6-8-387 0</inkml:trace>
  <inkml:trace contextRef="#ctx0" brushRef="#br0" timeOffset="12640.723">16101 5239 4644 0,'44'-25'5289'15,"-18"6"-387"-15,10 4 0 16,13 1-4128-16,-11-7-258 16,10 13-129-16,-7 1 129 15,4 7-387-15,-7 11 0 16,-4 18 0-16,-5 7-129 15,-9 16 0-15,-9 7-129 16,-8 8 129-16,-3 2-129 16,-13 3 129-16,-6-4-129 15,-8-6 129-15,-8-6-258 16,-5-6 129-16,-4-2 0 15,-5-12-129-15,-2-3-129 16,-7-5 0-16,7 3 0 0,-4-15-129 16,7 1 258-16,2-10 0 15,14-4 258-15,7-1 0 16,9-2 129-16,16 0 129 15,1-22 129-15,22 14 129 16,5-9-129-16,10 7 0 16,-1-2 0-16,7 5 129 15,-2 0-258-15,5 7 0 16,-8 0 0-16,2 1-129 15,-2 9 0-15,-3 0-258 16,4 1 258-16,-1 3-258 16,1 5 0-16,-1-6-129 15,4 2-129-15,-4-9-387 0,8 13-903 16,-16-19-2064-16,6 0-1290 15,3 0-516-15,-6-14 259 16</inkml:trace>
  <inkml:trace contextRef="#ctx0" brushRef="#br0" timeOffset="12956.7411">17005 4691 3354 0,'14'2'5031'16,"-14"-2"-129"-16,46 44-258 0,6 5-3483 15,-9-3-387-15,20 23 0 16,-5 8 0-16,13 21-258 16,-10 7-129-16,3 16 0 15,-16 5-516-15,-14-3 0 16,-14 18-903-16,-26-16-2322 15,-19 0-1677-15,-20-7-387 16,-25-14-258-16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6-02T19:14:41.572"/>
    </inkml:context>
    <inkml:brush xml:id="br0">
      <inkml:brushProperty name="width" value="0.03969" units="cm"/>
      <inkml:brushProperty name="height" value="0.07938" units="cm"/>
      <inkml:brushProperty name="color" value="#FF0000"/>
      <inkml:brushProperty name="tip" value="rectangle"/>
      <inkml:brushProperty name="rasterOp" value="maskPen"/>
      <inkml:brushProperty name="fitToCurve" value="1"/>
    </inkml:brush>
  </inkml:definitions>
  <inkml:trace contextRef="#ctx0" brushRef="#br0">82 205 2322 0,'0'0'2322'15,"0"0"-516"-15,0 0-129 16,0 0-516-16,-17-12 0 15,17 12 129-15,0 0-129 16,0 0-129-16,0 0-258 16,0 0 0-16,0 0-387 15,0 0-129-15,-14-19-129 16,14 19-258-16,0 0 0 15,0-24 0-15,0 24 0 16,9-25 0-16,-9 25 0 16,20-31 0-16,-20 31 0 15,25-31 0-15,-25 31 129 16,24-28-387-16,-24 28 258 0,20-19-129 15,-20 19 0-15,0 0 0 16,19-17 0-16,-19 17 129 16,0 0 0-1,0 0 0-15,0 0 0 0,0 0-129 16,0 0-258-16,0 0 129 15,0 0-258-15,0 0 129 16,-10-1-129-16,10 1-129 16,0 0 129-16,-27 16 129 15,27-16-129-15,-25 28 129 16,10-12-129-16,-1 2 129 15,-4 0-258-15,2 1-258 0,-3-1-387 16,5 3-129-16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6-02T19:14:42.009"/>
    </inkml:context>
    <inkml:brush xml:id="br0">
      <inkml:brushProperty name="width" value="0.03969" units="cm"/>
      <inkml:brushProperty name="height" value="0.07938" units="cm"/>
      <inkml:brushProperty name="color" value="#FF0000"/>
      <inkml:brushProperty name="tip" value="rectangle"/>
      <inkml:brushProperty name="rasterOp" value="maskPen"/>
      <inkml:brushProperty name="fitToCurve" value="1"/>
    </inkml:brush>
  </inkml:definitions>
  <inkml:trace contextRef="#ctx0" brushRef="#br0">0 182 1032 0,'32'-53'1161'16,"-22"32"-258"-16,0 4-129 0,0 2 0 15,-10 15-258 1,12-24 129-16,-12 24 258 15,0 0-258-15,6-20-258 16,-6 20 0-16,0 0-258 0,0 0-129 16,0 0 129-16,0-17-258 15,0 17 129-15,0 0-129 16,0 0 0-16,0 0-129 15,0 0 0-15,2-17-258 16,-2 17 258-16,0 0-387 16,0 0 129-16,0 0-258 15,0 0 129-15,0 0 0 16,0 0 129-16,0 0 0 15,0 0 0-15,0 0 258 16,0 0 129-16,1 8 129 16,-1-8 0-16,0 17 129 15,0-17-129-15,0 25 0 0,0-25-129 16,-9 32-516-16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6-02T19:14:42.291"/>
    </inkml:context>
    <inkml:brush xml:id="br0">
      <inkml:brushProperty name="width" value="0.03969" units="cm"/>
      <inkml:brushProperty name="height" value="0.07938" units="cm"/>
      <inkml:brushProperty name="color" value="#FF0000"/>
      <inkml:brushProperty name="tip" value="rectangle"/>
      <inkml:brushProperty name="rasterOp" value="maskPen"/>
      <inkml:brushProperty name="fitToCurve" value="1"/>
    </inkml:brush>
  </inkml:definitions>
  <inkml:trace contextRef="#ctx0" brushRef="#br0">-1 286 645 0,'-3'-51'1935'16,"12"26"-129"-16,4 3-258 15,0-2-129-15,4 2-645 0,2 1 0 16,1-3-387-16,1 2 129 16,2 3-387-16,1 1 0 15,0 5-258-15,-2 1-258 16,2 5-129-16,-7 1-258 15,3 6 0-15,-20 0-387 16,29 0-129-16,-29 0-258 16,19 13-258-16,-19-13 130 15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6-02T19:14:42.693"/>
    </inkml:context>
    <inkml:brush xml:id="br0">
      <inkml:brushProperty name="width" value="0.03969" units="cm"/>
      <inkml:brushProperty name="height" value="0.07938" units="cm"/>
      <inkml:brushProperty name="color" value="#FF0000"/>
      <inkml:brushProperty name="tip" value="rectangle"/>
      <inkml:brushProperty name="rasterOp" value="maskPen"/>
      <inkml:brushProperty name="fitToCurve" value="1"/>
    </inkml:brush>
  </inkml:definitions>
  <inkml:trace contextRef="#ctx0" brushRef="#br0">0 309 2193 0,'6'-56'2580'0,"6"22"-129"0,-1 5-516 16,1-2-387-1,7 2-387-15,-6 0-516 16,11 7 129-16,-5-2-129 16,6 5-258-16,-2 3-129 0,3 5-129 15,-1 4 0-15,-4 7-258 16,4 0-129-16,-10 5-258 15,5 13-516-15,-20-18-387 16,25 37-129-16,-24-13-387 16,4 2-516-16,-5 2 0 15,0-3 0-15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6-02T19:14:43.027"/>
    </inkml:context>
    <inkml:brush xml:id="br0">
      <inkml:brushProperty name="width" value="0.03969" units="cm"/>
      <inkml:brushProperty name="height" value="0.07938" units="cm"/>
      <inkml:brushProperty name="color" value="#FF0000"/>
      <inkml:brushProperty name="tip" value="rectangle"/>
      <inkml:brushProperty name="rasterOp" value="maskPen"/>
      <inkml:brushProperty name="fitToCurve" value="1"/>
    </inkml:brush>
  </inkml:definitions>
  <inkml:trace contextRef="#ctx0" brushRef="#br0">0 407 1806 0,'3'-73'2580'0,"8"37"-129"15,1 4-387-15,3-6-645 16,5 12-387-16,2-12-129 16,5 12-258-16,-2-2 0 15,9 3-129-15,-4 3 0 16,6 1-258-16,-6 6 129 15,6 2-258-15,-7 4 0 16,-5 7-387-16,-2 3-258 0,-22-1-129 16,27 31-516-16,-27-11-258 15,2 10-645-15,-4 3-516 16,-10 1-645-1,3 10-386-15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6-02T19:14:43.683"/>
    </inkml:context>
    <inkml:brush xml:id="br0">
      <inkml:brushProperty name="width" value="0.03969" units="cm"/>
      <inkml:brushProperty name="height" value="0.07938" units="cm"/>
      <inkml:brushProperty name="color" value="#FF0000"/>
      <inkml:brushProperty name="tip" value="rectangle"/>
      <inkml:brushProperty name="rasterOp" value="maskPen"/>
      <inkml:brushProperty name="fitToCurve" value="1"/>
    </inkml:brush>
  </inkml:definitions>
  <inkml:trace contextRef="#ctx0" brushRef="#br0">137 577 645 0,'-24'-51'4128'15,"18"13"-645"-15,6 5-645 0,-6-16-387 16,9 11-258-1,-3-12-645-15,20 14-387 16,-7-9-387-16,13 8-258 16,2-4-129-16,8 5 0 0,0 2-258 15,8 4 0-15,-2 5 0 16,1 3-129-16,-4 14-129 15,-6 2 0-15,-2 11-258 16,-31-5-258-16,32 45-258 16,-32-20-387-16,0 19-129 15,-12-9-129-15,7 15-516 16,-21-14 129-16,14 12-129 15,-11-16 129-15,5 6 258 16,-4-10 258-16,2 1 387 16,-2-5 258-16,-6-7 387 15,2-3 258-15,-3-3 258 16,-1-8 258-16,-4 1 258 0,2-4 129 15,-5-4 129-15,5-2 258 16,-3-8 258-16,12 2 258 16,-6-18 0-16,15 12 0 15,-3-16-129-15,17 9 0 16,-3-18-129-16,8 14-258 15,4-18-258-15,13 15 0 16,-4-8-258-16,10 8-129 16,-5-3 0-16,6 10-129 15,0 1-129-15,4 11 0 16,-6 1-129-16,2 10-129 15,-1 2 258-15,-5 1-516 16,0 12 129-16,-6 1-129 0,3 9-258 16,-11-4 0-16,7 15-258 15,-12-12-129-15,7 17-387 16,-11-13-129-1,2 17-129-15,-5-13-387 0,3 13-516 16,-14-3-1032-16,-8-9-387 16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6-02T19:14:44.666"/>
    </inkml:context>
    <inkml:brush xml:id="br0">
      <inkml:brushProperty name="width" value="0.03969" units="cm"/>
      <inkml:brushProperty name="height" value="0.07938" units="cm"/>
      <inkml:brushProperty name="color" value="#FF0000"/>
      <inkml:brushProperty name="tip" value="rectangle"/>
      <inkml:brushProperty name="rasterOp" value="maskPen"/>
      <inkml:brushProperty name="fitToCurve" value="1"/>
    </inkml:brush>
  </inkml:definitions>
  <inkml:trace contextRef="#ctx0" brushRef="#br0">1 334 1935 0,'17'-75'4128'0,"5"36"-645"15,-1 4-1032-15,-1-6-645 16,13 13-516-16,-7-7-258 0,8 13-258 16,-6-3-129-16,2 11-129 15,-6-1 129-15,2 9-258 16,-26 6-129-16,27 0 0 15,-27 0-258-15,2 25-129 16,-2 3-129-16,-16-2-258 16,3 19-258-16,-13-12 0 15,7 16-129-15,-16-13-129 16,13 13-129-16,-10-15-129 15,8 6 258-15,-7-12 0 16,11-6 258-16,0-5 129 16,20-17 387-16,-24 7 387 15,24-7 258-15,-6-9 387 0,6-10 0 16,7-6 258-16,1-3-129 15,15-1 129-15,-3-9-258 16,12 7 0 0,-3-5-387-16,3 7 129 0,-4 2-258 15,1 8 0-15,-6-2-129 16,-2 10 129-16,-21 11 0 15,23-6 0-15,-23 6-129 16,0 0 258-16,-3 16-258 16,-7 0-129-16,-6 8 129 15,1-3-258-15,-2 8 0 16,-6-4-129-16,6 5 129 15,-1-5-129-15,2 0 129 0,4-6-129 16,12-19 258-16,-17 28-258 16,17-28 258-16,0 0 0 15,0 0-129-15,0 0 129 16,20-15-129-16,-1-4 258 15,2-6-129-15,7-3 129 16,1-1 0-16,2 0 0 16,-2 0 129-16,2 9-258 15,-6-3 258-15,-2 7-129 16,-23 16 258-16,25-9-387 15,-25 9 129-15,0 0-129 16,-4 16 0-16,-8 1 0 16,-5 9-129-16,-4 1-129 0,2 6 0 15,-8-6-258-15,12 7 0 16,-10-12-516-1,18 9-129-15,-10-15 0 16,15 1-129-16,2-17 129 0,0 0 129 16,0 0 129-16,0 0 258 15,7-17 258-15,-7 17 258 16,27-36 387-16,-10 17-129 15,4-5 387-15,-3 2-258 16,4 6 129-16,-7-3 0 16,4 9 0-16,-19 10 129 15,18-12-129-15,-18 12-129 16,0 0 0-16,0 0-129 15,-8 14 0-15,8-14-129 16,-32 28-258-16,14-10-129 16,-7 4-258-16,3 0-516 15,-7-3-387-15,2 0-516 0,3-3 258 16,-2-7 129-16,6 2 0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6-02T01:27:01.76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35 49 258 0,'0'0'1290'0,"0"0"-387"16,0-24 0-16,0 24 0 15,0 0 0-15,0 0 0 16,5-27 258-16,-5 27-387 16,0 0-129-16,0 0 129 15,0 0-129-15,0 0-258 0,0 0 129 16,0 0-258-16,0 0 0 15,0 0 129 1,0 0-129-16,0 0 0 16,0 0 258-16,2 27-258 15,-2-27 129-15,0 48 129 0,-2-25-258 16,0 6 0-16,-7-3-129 15,6 8 258-15,-3-4-387 16,-1 4 129-16,2-8-258 16,3 1 258-16,0-3-129 15,-3 1 0-15,5-25-129 16,0 31 129-16,0-31-258 15,0 24 0-15,0-24-129 16,0 0-258-16,0 35 0 16,0-35-258-16,5 26-387 15,-5-26-516-15,0 28-1032 16,4 2-774-16</inkml:trace>
  <inkml:trace contextRef="#ctx0" brushRef="#br0">-2402 1821 258 0,'0'0'3612'0,"0"0"-1419"16,0 0-258-16,0 0-774 16,0 0-258-16,0 0 0 15,0 0-129-15,0 0-258 16,0 0 258-16,25-11-258 15,-25 11 129-15,49-29-258 16,-13 6 387-16,16 1-258 16,2-14 129-16,18 7-129 15,-2-17 129-15,13 9-129 16,-2-15 129-16,12 7-129 15,-3-16-129-15,14 4 0 0,-5-12-129 16,9 6 0-16,5-9-129 16,4 7 129-16,2-8-129 15,5 3 0-15,2 0 0 16,-2 9-129-16,0-1 129 15,-5 3 0-15,-4 2 129 16,-4 2-258-16,-5 3 129 16,2 2 0-16,-14 0-129 15,-4 3 129-15,-4 0 0 16,-9 1-129-16,-8 9 0 15,-3-2 129-15,-10-1-129 16,-9 12 0-16,-4 6 0 16,-7 1 0-16,-4 2 0 0,-10 9-129 15,3 3 0-15,-25 7-129 16,43-9-387-16,-43 9-258 15,36-10-774 1,-36 10-1032-16,29-18-1161 0,-29 18-903 16,30-9 0-16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6-02T19:14:48.750"/>
    </inkml:context>
    <inkml:brush xml:id="br0">
      <inkml:brushProperty name="width" value="0.03969" units="cm"/>
      <inkml:brushProperty name="height" value="0.07938" units="cm"/>
      <inkml:brushProperty name="color" value="#FF0000"/>
      <inkml:brushProperty name="tip" value="rectangle"/>
      <inkml:brushProperty name="rasterOp" value="maskPen"/>
      <inkml:brushProperty name="fitToCurve" value="1"/>
    </inkml:brush>
  </inkml:definitions>
  <inkml:trace contextRef="#ctx0" brushRef="#br0">303 552 129 0,'-24'-33'1677'16,"13"16"0"-16,2 1 516 15,-4-5-129-15,13 21 0 16,-18-41-387-16,18 41 0 16,-12-41-258-16,12 41-258 15,-11-37-129-15,11 37-387 16,-9-28-129-16,9 28 129 15,-8-21-258-15,8 21 0 0,-1-18-129 16,1 18 0-16,0-21 0 16,0 21 0-16,16-22 0 15,-16 22 0-15,27-22 0 16,-9 12 0-16,-18 10 0 15,35-18 129-15,-35 18-258 16,34-12 0-16,-34 12 0 16,29-4-129-16,-29 4 0 15,24 0 0-15,-24 0 0 16,26 0-129-16,-26 0 129 15,25 11-129-15,-25-11 129 16,27 18-129-16,-27-18 129 0,26 19-129 16,-26-19 129-16,20 22 0 15,-20-22-258-15,16 21 129 16,-16-21-129-1,17 22 129-15,-17-22-129 0,7 27 0 16,-4-9-129-16,-3-18 129 16,0 32 0-16,0-32-129 15,-7 33 129-15,7-33-129 16,-21 36-129-16,21-36 0 15,-25 36-129-15,5-26 129 16,9 11-258-16,-13-3 258 16,5-5-129-16,-4 3 129 15,3-7 258-15,-4 3 0 0,1-7 258 16,-1 1 0-1,1-6 0-15,0-3 387 16,1-5-258-16,5-6 129 16,-3-2-129-16,5 0 258 0,-2-13 129 15,10 9-129-15,-8-9 387 16,7 4-258-16,-2-7 0 15,8 9 0-15,-7-10 258 16,9 9-387-16,-4-4 129 16,4 3-129-16,0-1 0 15,4 5-129-15,0-3 0 16,3 5-129-16,-1-2 129 15,-6 21-129-15,15-25 0 16,-15 25 129-16,14-18-258 16,-14 18 0-16,22-7 129 15,-22 7-129-15,27 0-129 16,-11 0 129-16,2 0 0 0,4 0 0 15,1 6-258-15,0 0 258 16,-1 0 0-16,0-2 0 16,2-1 0-16,-2 3 258 15,-1-1-258-15,-2 2 0 16,1-3 0-16,-20-4 129 15,29 9-258-15,-29-9 129 16,26 12 0-16,-26-12-258 16,21 18 129-16,-21-18 0 15,17 24-129-15,-17-24 0 16,8 30 0-16,-8-13 0 15,0 2-129-15,-2 1 258 16,-4 3-129-16,-3-6 129 0,-2 10-129 16,-4-8 258-16,0 7 0 15,-3-6 0-15,-1 3 0 16,-3-9 0-1,1 5-258-15,-2-8 129 0,-2-1-129 16,-1-3-258-16,6-1 0 16,-8-6 0-16,9 1-258 15,-4-1 258-15,5-5 129 16,-1-4-129-16,19 9 387 15,-23-22 129-15,11 2 387 16,12 20 0-16,-17-44 258 16,17 26 0-16,-9-9 129 15,9 4-129-15,-4-9 129 0,4 13-129 16,-3-6-129-1,3 4-129-15,0 0-129 16,0 5 0-16,0-4 0 16,0 20 0-16,7-29-129 0,-7 29 258 15,17-31-258-15,-17 31 0 16,23-25 0-16,-23 25 0 15,29-17 0-15,-29 17 0 16,31-7-129-16,-14 7 129 16,-17 0-129-16,30 1 0 15,-13 7 0-15,-1-1 0 16,1 0 0-16,-1 0 0 15,-16-7 0-15,29 18 0 16,-29-18 129-16,27 20-129 16,-27-20 0-16,25 22 0 15,-25-22 0-15,24 21 0 0,-24-21 0 16,21 16 0-16,-21-16 0 15,23 13 0-15,-23-13 0 16,19 12 0-16,-19-12 0 16,19 14 0-16,-19-14 0 15,12 24-129-15,-12-24 129 16,6 30 0-16,-6-13 0 15,0 2 0-15,-3-1-129 16,-3-1 129-16,-3 5 0 16,-2-4 0-16,-6 5-129 15,-2 0 258-15,0 1-258 16,0-2 0-16,-2-1-129 15,-2 1 129-15,3-7 0 0,-8-1-387 16,7 0 258-16,-4-10 0 16,1 2 0-16,0-5 129 15,4-1-129-15,-2 0 129 16,2-4 0-16,2-6 129 15,1-2 0-15,3-8 129 16,2-4-129-16,4 0 129 16,-3-4 129-16,6 5-129 15,-1-5 129-15,3 1 0 16,2 0-129-16,1 8 129 15,0-5 129-15,0 5-258 16,0-3 129-16,0 4-129 16,1 0 0-16,5 3 0 0,-1-3-129 15,3 1 129-15,-8 17 0 16,17-28-129-1,-17 28 129-15,22-22 0 16,-22 22 0-16,24-18 129 0,-24 18 0 16,22-12-129-16,-22 12 129 15,21-6 129-15,-21 6-258 16,28-2 0-16,-28 2 0 15,26 0-129-15,-26 0 129 16,28 0 0-16,-28 0 0 16,23 0-129-16,-23 0 258 15,28 0-129-15,-28 0 0 16,28 6-129-16,-28-6 0 15,26 8 129-15,-26-8-129 16,25 13 0-16,-25-13 0 16,20 16 0-16,-20-16 0 15,18 15 0-15,-18-15 0 0,17 18 0 16,-17-18-129-16,15 22 129 15,-15-22 0-15,15 19 0 16,-15-19 0-16,16 20 0 16,-16-20-129-16,10 18 129 15,-10-18 0-15,8 16 0 16,-8-16-129-16,3 19 129 15,-3-19-129-15,0 19 129 16,0-19-129-16,-3 24 129 16,3-24-129-16,-9 25 0 15,1-9 0-15,-3 4-129 16,2 2 129-16,-5-3 129 15,-1 3-387-15,-4-2 387 0,3-1-129 16,-4-1 0-16,1 0 129 16,-1-8 0-16,1 1 0 15,-6-1-129-15,3 1 129 16,-1-4-129-16,4 1 0 15,-9-5-258-15,8 1 129 16,-3-4-129-16,5 0-129 16,-2 0 258-16,20 0-387 15,-29-14 387-15,29 14-129 16,-22-30 258-16,22 30-129 15,-12-35 129-15,5 14-129 16,1-1 129-16,2 1 0 16,-1-4 0-16,2 0 129 0,2 6-129 15,-1-7 258-15,2 3 0 16,0-2 0-1,2 3 129-15,4-6-129 16,3 5 129-16,-3-2 129 0,6 1-129 16,-5 2 129-16,7 1-258 15,-3 3 258-15,-11 18-129 16,21-27 0-16,-21 27-129 15,20-16 0-15,-20 16-129 16,21-7 129-16,-21 7-129 16,28 0 129-16,-28 0-129 15,32 0 0-15,-11 0 0 0,1 0 0 16,4 4 0-1,0-1 0-15,3 4 129 16,-1 2-129-16,-2-2 0 16,0 1 0-16,-2 2 0 0,-4 3 0 15,-4-3 0-15,-16-10 0 16,21 26 0-16,-12-9-129 15,-2-2 129-15,-4 2-129 16,-2 1 129-16,4 0-129 16,-5-3 129-16,1 3-129 15,-1-18 129-15,0 32-129 16,0-32 129-16,0 29-129 15,0-29 0-15,-10 36 0 16,10-36 129-16,-16 35-129 16,4-13 129-16,0-3 0 15,-5 4 0-15,-2-4-258 16,-5 1 258-16,1-5 258 0,-5 6-516 15,1-7 258-15,-4-3-129 16,0 0 129-16,-1-4-129 16,0 0 0-16,2-7-129 15,3 0 0-15,-2 0 0 16,6-10 0-16,3-4 0 15,2 0 0-15,5-8 129 16,2-3 0-16,4-1 129 16,2-4-129-16,5 4 129 15,0-8 129-15,0 0-258 16,6 5 258-16,2 3-129 15,1-1 0-15,2 5 129 16,-1 1 0-16,0 3-129 0,-10 18 129 16,28-26-129-16,-28 26 129 15,31-21-129 1,-14 14-129-16,1 2 129 15,2 2-129-15,-2 3 129 0,0 0 0 16,-2 0-129-16,-16 0 0 16,26 12 129-16,-26-12-129 15,12 27 129-15,-9-9-258 16,-3-2 129-16,0 5-129 15,-3 2 129-15,0 0-258 16,-8-1 258-16,2 9-129 16,-2-10 258-16,-3 4 0 15,1-3 129-15,-5 1-129 16,2-3 129-16,-2-2-129 15,-2-4 129-15,-2-10 129 16,1 3-258-16,-2-7 129 16,3-5-129-16,1-14 258 0,5-3-129 15,-3-6 129-15,10-4 0 16,-4-6 129-16,11 1 0 15,0-6 129-15,4 10-258 16,5-3 129-16,7 7 129 16,1 0-258-16,5 5-129 15,4 3 129-15,3 3-258 16,2 2 129-16,3 3 0 15,7 6-129-15,-3 2 129 16,0 4-129-16,-1 1 0 16,-6 6 129-16,-5 7-129 15,-1 3-129-15,-6-1 129 16,-8 4 0-16,-6-1-129 0,-1 4 0 15,-4-3 0-15,0 5-129 16,0-3 129-16,-4 2-129 16,-2 0-129-16,-2 7 0 15,-4-9 129-15,1 11-129 16,-7-9 0-16,6 5 0 15,-7-3 0-15,0 3 0 16,-2-7 0-16,4 2-387 16,-12-6-258-16,12 4-258 15,-14-9-258-15,9 5 0 16,-9-14 0-16,10 6 0 15,-10-9 0-15,5 0 129 16,0-9 645-16,-1-1 129 0,4-12 774 16,-2 1-129-16,8-8 516 15,-6-8-129 1,9 6 903-16,-3-9 0 15,11 10 258-15,-6-13 129 0,12 13-129 16,-7-13-129-16,7 16-129 16,0-9-129-16,10 11-387 15,-6-4 0-15,12 6-258 16,-6-1-129-16,4 5-129 15,2 1 129-15,3 5-129 16,2-1 129-16,2 5 0 16,-1-1 0-16,6 6 129 0,1-3-129 15,3 7 0 1,-4-2-129-16,1 2 0 15,-3 3-129-15,-2 7 0 16,-4 0-129-16,0 2 0 0,-4 5-129 16,-4 0 129-16,3-2 0 15,-3 3-129-15,4-1 129 16,-3 0 0-16,-1-2 0 15,-12-15 0-15,30 27 0 16,-30-27-129-16,29 22 129 16,-29-22 0-16,28 28 0 15,-28-28-129-15,20 29 0 16,-20-29 0-16,11 32 0 15,-11-32-129-15,1 33 0 16,-1-16 129-16,0 2-129 16,-8-5-129-16,2 11 0 15,6-25 129-15,-26 39-387 0,3-24 0 16,8 11-258-16,-18-17-903 15,14 16-774-15,-12-9-1290 16,0-7-774-16,4 7 0 16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6-02T19:14:53.625"/>
    </inkml:context>
    <inkml:brush xml:id="br0">
      <inkml:brushProperty name="width" value="0.03969" units="cm"/>
      <inkml:brushProperty name="height" value="0.07938" units="cm"/>
      <inkml:brushProperty name="color" value="#FF0000"/>
      <inkml:brushProperty name="tip" value="rectangle"/>
      <inkml:brushProperty name="rasterOp" value="maskPen"/>
      <inkml:brushProperty name="fitToCurve" value="1"/>
    </inkml:brush>
  </inkml:definitions>
  <inkml:trace contextRef="#ctx0" brushRef="#br0">129 331 1032 0,'0'-34'3096'0,"0"19"-387"15,0-2-387 1,0-2-645-16,0 19-129 0,3-35-129 15,-3 35-129-15,14-28-387 16,-14 28 129-16,20-30-129 16,-5 19-129-16,-6-7 0 15,11 11-258-15,-6-11 129 16,5 11-258-16,-19 7 0 15,35-18-129-15,-18 11 129 16,0 2 0-16,-17 5-258 16,33-6 0-16,-33 6 129 0,26-1-129 15,-26 1-129 1,27 0 129-16,-27 0-129 15,23 12 0-15,-23-12 0 16,24 20 0-16,-24-20 0 0,22 25 0 16,-22-25 0-16,20 24 0 15,-20-24 0-15,20 24 0 16,-20-24-129-16,16 19 129 15,-16-19 0-15,17 20 0 16,-17-20 0-16,17 15 0 16,-17-15 0-16,16 12 0 15,-16-12 0-15,16 7 0 16,-16-7 0-16,0 0 0 15,22 13 0-15,-22-13 0 16,0 0-129-16,15 18 129 16,-15-18 0-16,5 18-129 15,-5-18 129-15,0 19 0 0,0-19-129 16,0 27 129-16,0-27-129 15,-8 23 129-15,8-23-129 16,-12 28 0-16,12-28 0 16,-17 25 0-16,9-7 0 15,8-18 258-15,-29 33-258 16,11-12 258-16,-2-3-129 15,-2 0 129-15,1 0-258 16,1-3 258-16,1-2-258 16,0-1-258-16,19-12 129 15,-28 11-129-15,28-11 129 16,-25 8-129-16,25-8 129 0,-27 3-129 15,27-3 0-15,-31 3-129 16,31-3 129-16,-37 3-129 16,22-2 0-16,-8-1 0 15,7 0 129 1,-3 0-129-16,19 0 129 0,-30-16 258 15,30 16 0-15,-21-25 129 16,21 25 129-16,-14-32 129 16,9 11 0-16,4 1 258 15,-7-5-129-15,7 9 0 16,-5-9 0-16,3 7-129 15,-5-8 258-15,3 7-387 16,-2-1 0-16,4-1 0 0,-4 3 0 16,6 0 0-16,-1-1 0 15,2 3 0 1,0-2 0-16,0 2 129 15,0-1 0-15,0 17 0 0,13-32 129 16,-13 32-129-16,13-31 129 16,-13 31 0-16,20-26 0 15,-20 26 0-15,23-24 0 16,-23 24-129-16,22-17 0 15,-22 17 0-15,23-10-129 16,-23 10 129-16,26-5-129 16,-26 5 0-16,24 0-129 15,-7-3 129-15,-1 3 129 16,4 0-129-16,-2-1 0 15,2-1-129-15,-3-2 258 16,1 4-258-16,-2-3 129 16,-16 3 0-16,26 0 0 0,-26 0-129 15,20 0 129-15,-20 0-129 16,23 3-129-16,-23-3 129 15,21 11 0-15,-21-11 0 16,26 13 0-16,-26-13-129 16,23 14 129-16,-23-14 0 15,22 16 0-15,-22-16 0 16,21 14 0-16,-21-14 0 15,20 12 0-15,-20-12 0 16,19 11 0-16,-19-11 0 16,0 0 0-16,21 24 0 15,-21-24 0-15,11 18-129 16,-11-18 0-16,8 19 129 0,-8-19-129 15,7 20 0-15,-7-20 129 16,3 22-129-16,-3-22 129 16,5 18 0-16,-5-18-129 15,5 18 129-15,-5-18 0 16,6 19 0-16,-6-19 0 15,4 19 0-15,-4-19-258 16,2 19 258-16,-2-19-129 16,0 22 129-16,0-22-129 15,-2 22 129-15,2-22 0 16,-9 21-129-16,9-21 129 15,-6 18 0-15,6-18 0 16,-9 20 0-16,9-20 0 0,-17 29 129 16,17-29-129-16,-20 28 129 15,8-12-129 1,-4 2 129-16,2-4-129 15,-4 1 0-15,0-5 0 0,-4 1-129 16,2-3-129-16,-1 2 0 16,1 1 129-16,-3-3-129 15,3 3 0-15,-2-5-129 16,5 1 258-16,1-3-129 15,16-4 258-15,-27 0-129 16,27 0 0-16,-29-4 0 16,29 4-129-16,-29-17 258 15,29 17-258-15,-31-15 129 16,15 6 0-16,0 1 0 15,16 8 0-15,-29-23 0 16,29 23 129-16,-25-21 0 16,25 21 0-16,-19-25-129 0,9 8 258 15,4 0-258-15,-1 1 129 16,7 16-129-16,-14-29 258 15,14 29-258-15,-13-32 258 16,13 32-258-16,-10-26 258 16,10 26-129-16,-13-29 129 15,13 29-129-15,-9-32 129 16,9 32 0-16,-9-27 0 15,9 27-129-15,-3-26 129 16,3 26 0-16,0-22 0 16,0 22 0-16,0-21 129 15,0 21-129-15,9-19 129 0,-9 19-129 16,12-20 0-16,-12 20 0 15,16-15 0-15,-16 15 0 16,15-15 0-16,-15 15-129 16,19-18 129-16,-19 18 0 15,24-14 0-15,-24 14 0 16,29-23-129-16,-12 14 129 15,0-2 129-15,3 4-129 16,-5-4 0-16,5 4 0 16,0 0-129-16,0-4 258 15,-1 4-258-15,-1 2 129 16,-3-1-129-16,2 1 0 15,-17 5 129-15,28-6-129 0,-28 6 0 16,20 0 0-16,-20 0 129 16,18 0-129-16,-18 0 0 15,17 0 0 1,-17 0 0-16,26 6 0 0,-26-6-129 15,25 9 129-15,-25-9 0 16,27 9 0-16,-27-9 0 16,23 12 0-16,-23-12 0 15,19 17 0-15,-19-17 0 16,15 19 0-16,-15-19 0 15,9 18-129-15,-9-18 129 16,8 21 0-16,-8-21 0 16,9 24 0-16,-9-24-129 0,8 18 129 15,-8-18 0 1,9 17-258-16,-9-17 258 15,0 0 0-15,11 20 0 16,-11-20 0-16,0 0 0 0,15 18 0 16,-15-18 0-16,0 0 0 15,11 19-129-15,-11-19 129 16,3 18 0-16,-3-18 0 15,0 18 0-15,0-18 0 16,0 24 129-16,0-24-129 16,0 22 0-16,0-22 0 15,-2 18 0-15,2-18 0 16,-6 18 0-16,6-18 0 15,-6 16 0-15,6-16 0 16,-12 18 0-16,12-18 0 16,-11 20 0-16,11-20 0 15,-11 29-129-15,11-29 258 0,-12 23-129 16,12-23 0-16,-12 23-129 15,12-23 258-15,-15 25-129 16,15-25 0-16,-17 22 0 16,17-22 258-16,-23 22-258 15,23-22 0-15,-25 24 0 16,25-24 0-16,-28 15 0 15,28-15 0-15,-29 14 0 16,29-14-258-16,-24 11 516 16,24-11-516-16,-26 8 258 15,26-8-129-15,-28 6 129 16,28-6-129-16,-26 3 258 15,8-2-258-15,-1-1 0 0,-1 0 0 16,0 3 129-16,-1-2-129 16,-1-1 129-16,1 3 0 15,2-3-258 1,1 0 258-16,1-4-129 0,17 4 129 15,-25-14-129-15,25 14 258 16,-19-27-258-16,11 8 258 16,-1-3-129-16,-1 0 0 15,3 1 0-15,-2-2 0 16,-2 1 129-16,-1 1-258 15,1-1 129-15,2 4 0 16,1 0 0-16,2 2 129 0,3-3-129 16,1 2 129-16,-1-1 0 15,3 1 0 1,0-2 0-16,0 19 0 15,9-31 0-15,-1 15 0 16,-8 16-129-16,14-27 258 0,-5 11-258 16,-9 16 129-16,20-24-129 15,-20 24 0-15,25-24 0 16,-25 24 0-16,23-20 129 15,-23 20-129-15,29-18 0 16,-14 11 129-16,2 1-129 16,3 5 0-16,-2-4 129 15,4 4-129-15,-1 1 0 16,4 0 0-16,-4 0 0 15,2 0 129-15,-1 0-129 16,2 0 0-16,-1 0 0 16,-1 2 129-16,1 4-129 0,-3 1 0 15,0 3 0-15,-2-2 129 16,-1 2-129-16,-17-10-129 15,28 15 129-15,-28-15 0 16,21 17 0-16,-21-17 0 16,16 18-129-16,-16-18 129 15,10 24-129-15,-10-24 129 16,0 30-129-16,0-30-129 15,0 34 129-15,-10-18-129 16,0 4 129-16,-5-1-129 16,0 4 129-16,-5-5 0 15,-3 8 0-15,1 2 0 16,1-1 0-16,-5-1 0 0,3 6-258 15,-4-6 258-15,6 1 0 16,-2-5 0-16,6-4 129 16,-4-8-129-16,4-3 0 15,17-7 129-15,-26 0 0 16,26 0 129-16,-22-13-129 15,14-5 0-15,1-5 0 16,-1-2 0-16,5-3 129 16,0 1-129-16,3-2 129 15,0 1-258-15,2-3 258 16,8 11-129-16,4-3 0 15,3 2 0-15,4 2 129 16,2 2-129-16,0 2 0 0,2 0 0 16,3 5 0-16,-1 0 0 15,-2 5 0 1,-4 3 0-16,-2 2 0 15,-19 0 0-15,27 13 0 0,-27-13 0 16,5 33 0-16,-5-11-129 16,-6 3 129-16,-8 2 0 15,0 2-129-15,-4-3 129 16,-1 1 0-16,1-8 0 15,3 3 0-15,15-22 0 16,-30 20 0-16,30-20 0 16,-19 0 0-16,19 0 0 15,-13-13 0-15,13 13-129 16,0-29 258-16,0 29-129 15,3-35 0-15,7 17 0 16,0 0 129-16,7 0-129 16,-2 7 129-16,4-4-129 0,1 4 0 15,1 3 0-15,1 1 129 16,1 2-129-16,-2 1 0 15,1 4 129-15,-5 0-129 16,-17 0 129-16,23 9-129 16,-23-9 129-16,3 22-129 15,-3-22 0-15,-6 28 0 16,6-28 0-16,-33 27 0 15,10-11 0-15,0 2-129 16,-1-7 129-16,-1 3 0 16,-1-9 0-16,2 6-129 15,2-11 129-15,1 0 0 16,4-5-129-16,4-11 258 0,3-2-258 15,2-4 258-15,7 1-129 16,1-5 0-16,3 4 129 16,6 1-129-16,8 1 129 15,-2 2-129-15,7 3 0 16,2 4 0-16,2 0 0 15,3 5 0-15,0 6 0 16,2 0 0-16,-2 0 0 16,-1 6 0-16,-5 5 0 15,-5 4 0-15,-5 3 0 16,-6 3 0-16,-7 3 0 15,0 4-129-15,-12 4 129 0,-6-1 0 16,-4 1 0-16,-2-3 0 16,-2-1 0-16,-1-3 0 15,4-7 0 1,2-4 0-16,3-10 0 15,-1-3-129-15,19-1 129 0,-26-18 0 16,20-1 0-16,0-6 0 16,3 0 0-16,3-7 0 15,0 0 0-15,3-6 129 16,7 4-129-16,7 2 129 15,5 0 0-15,4 3 0 16,0 3-129-16,3 2 129 16,2 8 0-16,-2 6-129 0,0 4 129 15,-7 6-129 1,-4 2 129-16,-18-2-258 15,17 34 129-15,-17-9-129 16,-5 6 129-16,-8 1-129 0,-9 1 0 16,-6 7 0-16,-2-5 129 15,-1 0-129-15,-1-7 129 16,-3-3-129-16,4-5 129 15,0-5-129-15,0-5 129 16,5-10 0-16,2-4 0 16,2-10 0-16,1-4 0 15,4-7 0-15,5-2 0 16,2 0 0-16,9-5 0 15,1 5 0-15,3 3 0 16,11 3 0-16,3 0 0 16,4 6 0-16,5 1 0 15,-1 6 129-15,1 5-258 0,0 3 129 16,-1 0 0-16,-2 7 0 15,-7 8-129-15,-2 6 129 16,-6-1-129-16,-5 5 129 16,-3 0-129-16,-2 6 129 15,-8-1 0-15,-3-3-129 16,-5-2 0-16,0-3 0 15,-4-5 0-15,4-1 0 16,-4-6-129-16,4-7 129 16,-4-8 0-16,4-8 0 15,4-7 129-15,-1-1 0 16,6-4 0-16,2-3 129 15,7-3 0-15,0 4 0 0,7 7-129 16,9 2 0-16,4 1-129 16,13 12-1161-16,-7 2-3096 15,3 0-258 1,2 3-516-16,-7 6 129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6-02T19:15:36.449"/>
    </inkml:context>
    <inkml:brush xml:id="br0">
      <inkml:brushProperty name="width" value="0.03969" units="cm"/>
      <inkml:brushProperty name="height" value="0.07938" units="cm"/>
      <inkml:brushProperty name="color" value="#FF0000"/>
      <inkml:brushProperty name="tip" value="rectangle"/>
      <inkml:brushProperty name="rasterOp" value="maskPen"/>
      <inkml:brushProperty name="fitToCurve" value="1"/>
    </inkml:brush>
  </inkml:definitions>
  <inkml:trace contextRef="#ctx0" brushRef="#br0">42 392 1032 0,'20'-16'2064'16,"-20"16"0"-16,15-2 129 16,-15 2-387-16,0 0-129 15,0 0-387-15,0 0-258 16,0 0-258-16,0 0-258 15,0 0-129-15,-9-3 0 16,9 3 0-16,0 0 0 0,0 0 129 16,-2-21-129-1,2 21 0-15,5-26 0 16,6 9 0-16,-2-4 129 15,5-3-258-15,1-3 129 0,0 2-129 16,2-4 129-16,3 4-129 16,-1 0 0-16,2 6-129 15,-2 1 0-15,-2 5 0 16,-1 2 0-16,1 8 0 15,-17 3 0-15,26 0 0 16,-26 0 0-16,22 13 0 16,-22-13 0-16,26 31 129 15,-12-12-258-15,3 0 0 16,1-1 0-16,0 0 129 15,2-2-258-15,0-2 129 16,2-3 0-16,1-4 0 16,3-1 0-16,-2-2 0 0,6-4 0 15,-3 0 129-15,6-3-129 16,-1-5 0-16,0-6 0 15,3-1 0-15,-4-3 129 16,1-3 0-16,-4-3-129 16,2 1 129-16,-3 0 0 15,-4 3-129-15,-2 1 129 16,-1 6-129-16,0-1 0 15,-3 3 0-15,-2 2 0 16,-15 9 0-16,28-9 0 16,-28 9 129-16,21 0-129 15,-21 0 0-15,23 2 0 0,-23-2 129 16,28 22-129-16,-11-10 0 15,-17-12 0-15,34 25 0 16,-14-11 0-16,0-7 0 16,1 0 0-1,4-1 0-15,-1-1 129 0,2-5-129 16,0 0 0-16,0 0 0 15,0 0 0-15,-1 0-129 16,-4 4 129-16,-2-3-129 16,-2 7 0-16,-17-8 129 15,26 27-129-15,-17-12 0 16,0 5 0-16,-1 5 129 15,0 0-129-15,-5 4 129 0,-2-3-129 16,-1 2 129-16,0-2-129 16,-9-2-258-1,-3 4 258-15,-10-6-129 16,2 1 0-16,-9-6-129 0,2 5 129 15,-4-11-129-15,0 3 0 16,-1-10 129-16,4 1 129 16,-2-5-129-16,5 0 258 15,1-2-129-15,0-4 258 16,5 0 0-16,0-1 0 15,2 5 129-15,2-2-129 16,15 4 129-16,-26 0-129 16,26 0 0-16,-26 13 0 15,26-13 0-15,-31 27 0 16,16-10 129-16,-7 1-258 15,4 4 129-15,-2 0 0 16,-2-1-129-16,1 0 129 0,-1-3-129 16,4-4 0-16,-2-2 0 15,20-12 129-15,-29 15-129 16,29-15 129-16,-23 0 0 15,23 0-129-15,-26 0 258 16,26 0-258-16,-28-15 387 16,13 11-258-16,-4 1 0 15,-1 3 0-15,2 3-129 16,-3 8 258-16,4 7-387 15,-3 4 387-15,6-2-387 16,0 6 129-16,-1-4-129 16,2-1 129-16,1-5-129 15,12-16 129-15,-23 20-129 0,23-20 0 16,-24 7 129-16,24-7-129 15,-27-7 0-15,27 7 129 16,-24-25-258-16,13 11 258 16,2-4 0-16,0-4 258 15,0 4-129-15,-1-4-258 16,3 3 387-16,-3-4-387 15,0 5 387-15,-1-1-387 16,2-1 387-16,9 20-387 16,-26-30 129-16,9 23 0 15,17 7 0-15,-29-14 0 16,29 14-129-16,-29-3 129 15,13 3 0-15,16 0 0 0,-26 10 0 16,26-10 0-16,-20 10 0 16,20-10 0-1,-15 0 0-15,15 0 0 16,-19-2 0-16,19 2 0 0,-24-12 129 15,24 12-129-15,-26-21-129 16,26 21 129-16,-31-17-129 16,31 17 0-16,-28-19-129 15,28 19 258-15,-23-22-129 16,23 22 0-16,-15-18 129 15,15 18 0-15,-5-17 0 16,5 17 0-16,0-20 0 0,0 20 0 16,7-25-129-1,-7 25 0-15,10-31-129 16,-10 31-387-16,6-43-903 15,7 20-2709-15,-6 3-387 16,-2-8-387-16,7 3 259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6-02T19:15:38.708"/>
    </inkml:context>
    <inkml:brush xml:id="br0">
      <inkml:brushProperty name="width" value="0.03969" units="cm"/>
      <inkml:brushProperty name="height" value="0.07938" units="cm"/>
      <inkml:brushProperty name="color" value="#FF0000"/>
      <inkml:brushProperty name="tip" value="rectangle"/>
      <inkml:brushProperty name="rasterOp" value="maskPen"/>
      <inkml:brushProperty name="fitToCurve" value="1"/>
    </inkml:brush>
  </inkml:definitions>
  <inkml:trace contextRef="#ctx0" brushRef="#br0">0 0 0 0,'0'0'0'0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6-02T19:15:51.296"/>
    </inkml:context>
    <inkml:brush xml:id="br0">
      <inkml:brushProperty name="width" value="0.03969" units="cm"/>
      <inkml:brushProperty name="height" value="0.07938" units="cm"/>
      <inkml:brushProperty name="color" value="#FF0000"/>
      <inkml:brushProperty name="tip" value="rectangle"/>
      <inkml:brushProperty name="rasterOp" value="maskPen"/>
      <inkml:brushProperty name="fitToCurve" value="1"/>
    </inkml:brush>
  </inkml:definitions>
  <inkml:trace contextRef="#ctx0" brushRef="#br0">333 0 258 0,'0'0'1548'16,"0"0"129"-16,0 0 0 16,0 0 387-16,0 0-645 15,0 0 129-15,0 0-516 16,0 0-129-16,0 0-258 15,0 0-258-15,0 0-129 16,0 0-258-16,-10 16 129 16,10-16-129-16,0 0 0 15,0 0 0-15,-20 14 258 0,20-14-258 16,0 0 0-1,-17 17 0-15,17-17 0 16,-14 17 0-16,14-17 0 16,-18 22 0-16,18-22 0 0,-25 29 0 15,8-15 0-15,-1 4 0 16,-2-3-387-16,-2 4 129 15,2-5 0-15,0 4-129 16,0-6 0-16,2 0 129 16,3-5-129-16,15-7 129 15,-19 11 129-15,19-11 129 16,0 0 0-16,0 0 0 15,0 0 0-15,0 0 0 16,0 0 0-16,0 0-129 16,0 0 129-16,-18 11-129 15,18-11-258-15,0 0-258 16,0 0-774-16,-22 17-1161 0,22-17-774 15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6-02T19:15:52.217"/>
    </inkml:context>
    <inkml:brush xml:id="br0">
      <inkml:brushProperty name="width" value="0.03969" units="cm"/>
      <inkml:brushProperty name="height" value="0.07938" units="cm"/>
      <inkml:brushProperty name="color" value="#FF0000"/>
      <inkml:brushProperty name="tip" value="rectangle"/>
      <inkml:brushProperty name="rasterOp" value="maskPen"/>
      <inkml:brushProperty name="fitToCurve" value="1"/>
    </inkml:brush>
  </inkml:definitions>
  <inkml:trace contextRef="#ctx0" brushRef="#br0">0 0 645 0,'0'0'1806'0,"0"0"-258"16,0 0-516-16,0 0-129 16,0 0 129-16,0 0-387 15,0 0 129-15,0 0-129 16,0 0-129-16,0 0 129 15,0 0 0-15,0 0-129 16,0 0 129-16,0 0-258 16,0 0 258-16,0 0-258 15,0 0 129-15,0 0-258 0,-3 9 0 16,3-9-129-16,0 0 129 15,0 0-258-15,8 16 258 16,-8-16-129-16,0 0-129 16,21 16 129-16,-21-16 0 15,26 11-129-15,-26-11 129 16,30 13-129-16,-30-13 0 15,29 14 129-15,-12-6-129 16,-17-8 0-16,24 13 0 16,-7-5 0-16,-17-8 0 15,23 14 0-15,-23-14-129 16,23 18 129-16,-23-18-129 15,20 14 0-15,-20-14 0 0,0 0 0 16,20 9 129-16,-20-9-258 16,0 0 258-16,15 0 258 15,-15 0-258-15,0 0 0 16,0 0 0-16,17 0 0 15,-17 0-258-15,0 0 129 16,0 0-258-16,0 0-387 16,16 5-516-16,-16-5-516 15,0 0-387-15,0 0-1290 16,0 0-387-16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6-02T19:27:53.347"/>
    </inkml:context>
    <inkml:brush xml:id="br0">
      <inkml:brushProperty name="width" value="0.07938" units="cm"/>
      <inkml:brushProperty name="height" value="0.15875" units="cm"/>
      <inkml:brushProperty name="color" value="#0070C0"/>
      <inkml:brushProperty name="tip" value="rectangle"/>
      <inkml:brushProperty name="rasterOp" value="maskPen"/>
      <inkml:brushProperty name="fitToCurve" value="1"/>
    </inkml:brush>
  </inkml:definitions>
  <inkml:trace contextRef="#ctx0" brushRef="#br0">12064 420 1806 0,'0'0'2580'0,"0"0"-516"16,-18-6-387-16,18 6-516 16,0 0-258-1,0 0-258-15,-20-8-258 16,20 8 129-16,0 0-129 0,-20-3 0 15,20 3 129-15,-22-9-258 16,5 3 258-16,2 1-387 16,-7-2 129-16,-4 0-129 15,-4 1 0-15,-3-1 0 16,-5-1 0-16,0 0-129 15,-11-2 129-15,0-1 129 16,-7 0-258-16,-4 2 129 0,-6-3 0 16,-4 0-129-1,-4-1 129-15,-9 1 0 16,-6-1-129-16,-3-3 0 15,-6 2 0-15,-2-3 0 0,-3 6 0 16,-4-3 129-16,-5 3-258 16,5-1 258-16,-5 5-129 15,1 0 129-15,-2 0 0 16,-3 0 0-16,-3 1 0 15,4-3-129-15,-5-1 258 16,-1 1-516-16,-5 0 516 16,3 0-516-16,-3 0 258 15,-1 3 0-15,-1-4 0 16,-3 5-129-16,-1 1 129 15,1-3 0-15,-1 3 0 16,-3-1 0-16,2-1 0 16,-2 1 0-16,-2 2 0 0,2-1 0 15,-2 4 0-15,-1 0 0 16,2 0 0-16,-3 0 0 15,3 0 0-15,1 0-129 16,-3 5 129-16,-2 0 0 16,0 3 0-16,-2 1 129 15,-1 0-129-15,-3 0 129 16,0 5-129-16,-2-6 387 15,-3 3-387-15,-4-1 129 16,0 0-129-16,2 1 129 16,-5 0-258-16,3 7 129 15,-3-4 258-15,-2 8-258 16,2-5 0-16,3 6-129 0,-2 0 129 15,2 3-129-15,-1-1 129 16,4 0-129 0,0 5 129-16,8-1-387 15,-4 3 387-15,7 0 0 0,0 5 0 16,3 1 258-16,3-1-258 15,3-1 129-15,-2 3-129 16,9 3 0-16,-3 2 0 16,5 0 129-16,4-2-129 15,1 5 0-15,7 3-129 16,5 0 129-16,3 1 0 15,10-2 0-15,2-3 0 16,10 0 129-16,3 6 129 16,6-2-129-16,-1 2 258 15,4 5-129-15,-3-1 387 16,6 10-387-16,2-2 258 15,-1 8 0-15,2-7-258 0,5 7 129 16,1-4-129-16,8 1 0 16,0-2 0-16,8 1-129 15,-1 1-129-15,7-1 129 16,4 0 0-16,8-4-129 15,-1-3 129-15,8 1 129 16,-1-1-129-16,7 0 0 16,0-2 0-16,7-5-129 15,2 2 0-15,1-2 129 16,0 0-129-16,8-8 0 15,5 1 0-15,3-4 129 16,2-4 0-16,5-2 0 16,5-4 0-16,1 4 0 0,3-5 129 15,5 6-129-15,1-8 129 16,5 4 0-16,3-4-129 15,7 1 0-15,-1-4 0 16,1 0 129-16,4-5-129 16,2-1-129-16,0-2 129 15,3 1 0-15,-1-2-129 16,2 1 129-16,2 5-129 15,-1-1 129-15,2-3-129 16,-2 4 129-16,4-4-129 16,-2-2 0-16,3 0 129 15,-3 1-129-15,3-8 129 0,2 3-129 16,-1-3 129-16,2 2-129 15,2-5 258-15,1 3-258 16,-3 2 0 0,7-6 129-16,-4-2-129 15,2 1 0-15,-2 1 129 0,3-5-129 16,3 4 0-16,4-5 0 15,1 2 0-15,3-3 0 16,3 6 0-16,0-3 0 16,4 2 0-16,-2-2 129 15,4-3-129-15,1 4 0 16,-1 0 129-16,-3-1-129 15,3-3 0-15,0 0 129 0,2 0-129 16,3 0 0 0,-2 0 0-16,0-1 0 15,1-4 0-15,1 1 0 16,-1 1 129-16,3 1-129 0,-2-2 0 15,4-2 0-15,3 2 129 16,2 1-129-16,7-1 0 16,-6 0 0-16,4 0 0 15,-1-2 0-15,0 2 0 16,-6 1 0-16,1-4 0 15,-4 0 0-15,-3 0 129 16,4 2-129-16,-1-6 0 16,1 2 0-16,-1 1 0 15,-3-2 0-15,4 2 0 16,-4 0 0-16,-3 5-129 15,1-3 129-15,-4 1 0 16,0 5 0-16,2-2-129 0,1 1 129 16,-3-2 129-16,2-7-129 15,0-1 0-15,-2 0-129 16,2-5 258-16,-2 1-258 15,0-2 129-15,1 3 0 16,-3-4 0-16,5 6 0 16,-1-1 0-16,8-1 0 15,-4 2 0-15,2-3 0 16,-2-2 0-16,4 0 0 15,-2 1 0-15,-4-2 0 16,-3 5 0-16,-3-2 0 16,-1-2 0-16,1 0 0 15,-1 2 0-15,-3 3 0 0,-2-10 129 16,2 8-129-16,0-9 0 15,-1 3 129-15,4-3-129 16,-3 0 0 0,0-6 0-16,5 2 129 0,0-4-129 15,2 0 129-15,3-2-129 16,4 1 0-16,-4 0 129 15,1-3-129-15,2 2 0 16,-3-4 0-16,-2 1 0 16,1-4 0-16,-2 4 0 15,0-6 0-15,-3-4 0 16,5 1 129-16,-1-1-258 15,-2 1 258-15,-3-7-129 0,-1 6 0 16,-5-4 0 0,-2 2 0-16,-3 1 0 15,-8-1-129-15,-4 0 258 16,-5-2-258-16,-4 3 129 0,0 1 0 15,-9 2 0-15,-5 2 0 16,-8 1 0-16,-7-1 0 16,-5-2 129-16,-7 1-258 15,-8 0 258-15,-5-1-129 16,-8-2 0-16,-1-4 0 15,0 1 0-15,-7 2 0 16,-1 3-129-16,2 1 129 16,-2-1 0-16,2 1-129 15,1 5 0-15,-1 1 129 16,3 2-129-16,0 2 129 15,0-1 0-15,-1 1-129 16,-3 7 129-16,1 1 0 0,-3 0 0 16,0 1 0-16,-3 1 0 15,-4 4 0-15,-2-1 0 16,2 5 0-16,-4-3 0 15,1 1 0-15,-1 1-129 16,-2 2 129-16,2-3 0 16,0 3 0-16,2 2 0 15,-2-2 0-15,0-1 0 16,0 1 0-16,-2 0 0 15,-1-1 129-15,0 3-129 16,-1-1 0-16,-5 6 0 16,-2-6 0-16,2 3 0 0,-3 2 0 15,-1 0 0-15,3-3 0 16,2-3 0-16,-1-1-129 15,3-4 129-15,3-1 0 16,-3-2 0-16,3-3-129 16,-6-4 0-16,-5 0-129 15,-9 4-129-15,-20-13-645 16,3 22-1677-16,-27-22-2322 15,-18 6-258-15,-19-2-516 16,-22-12 258-16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6-02T19:28:02.545"/>
    </inkml:context>
    <inkml:brush xml:id="br0">
      <inkml:brushProperty name="width" value="0.10583" units="cm"/>
      <inkml:brushProperty name="height" value="0.10583" units="cm"/>
      <inkml:brushProperty name="color" value="#ED1C24"/>
      <inkml:brushProperty name="fitToCurve" value="1"/>
    </inkml:brush>
  </inkml:definitions>
  <inkml:trace contextRef="#ctx0" brushRef="#br0">192 210 2451 0,'0'0'4257'0,"0"0"-645"0,-19-7-1419 15,19 7-387-15,0 0-387 16,0 0 0-16,-17-11-387 16,17 11 129-16,0 0-258 15,0 0-129-15,-4-19-129 16,4 19 0-16,0 0-258 15,-2-17-129-15,2 17-129 16,0 0-129-16,0-18 0 16,0 18 129-16,2-15-129 0,-2 15 0 15,12-17 0 1,-12 17 129-16,20-14-129 15,-20 14 0-15,18-8 129 16,-18 8-129-16,0 0 129 0,20 0-129 16,-20 0 0-16,0 0-129 15,11 11 258-15,-11-11-258 16,5 18 129-1,-5-18 0-15,3 21-129 0,-3-21 129 16,0 26-129-16,0-26 129 16,-6 27 0-16,6-27-129 15,-17 27 0-15,17-27 129 16,-25 21-129-16,25-21 129 15,-26 11 0-15,26-11 129 16,-26 0 0-16,26 0 0 16,-26-9 129-16,26 9 0 15,-22-28 0-15,15 11 0 0,-1-1 129 16,5 0-258-16,0 0 0 15,3-1 0-15,0 2 0 16,0 17-129-16,6-26 0 16,-6 26 0-16,15-21 129 15,-15 21-129-15,17-14 0 16,-17 14 0-16,16-2 0 15,-16 2 0-15,0 0 0 16,18 13 0-16,-18-13 0 16,9 30 0-16,-6-11-129 15,-3 0 129-15,0 2 0 16,0-2 0-16,-3 1 0 15,2-2-129-15,-7 0 129 0,8-18 0 16,-18 30-129-16,18-30 129 16,-22 25 0-16,22-25-129 15,-23 13 129 1,6-12 0-16,17-1-129 0,-27 0 129 15,27 0 129-15,-22-19-129 16,13-1 0-16,6 2 129 16,0-7 0-16,3 3 0 15,0-6 0-15,1 6-129 16,9-2 0-16,0 2 129 15,4 4-129-15,3-1 0 16,-3 2 0-16,4 5 0 16,2 3 0-16,0 2 0 0,0 5 0 15,-1 2 0 1,-4 0 0-16,-15 0-129 15,23 20 129-15,-20-3-129 16,-1 1 0-16,-2 2 0 0,-5 2 0 16,-7-6 0-16,4 2-129 15,8-18 129-15,-20 27 0 16,20-27 0-16,-18 5 0 15,18-5 129-15,0 0 0 16,-11-16 0-16,11 16 0 16,-6-24 0-16,6 24-129 15,-8-25-645-15,8 25-1935 16,0 0-1935-16,0 0-516 15,9-14 0-15,-9 14-128 16</inkml:trace>
  <inkml:trace contextRef="#ctx0" brushRef="#br0" timeOffset="1908.1091">1481 194 258 0,'-20'-9'4386'0,"20"9"387"16,-17-18-129-1,3 2-2064-15,14 16-1032 16,-9-23-129-16,9 23-645 15,-3-19-129-15,3 19-129 0,0-18 0 16,0 18-258-16,0 0 0 16,11-20 0-16,-11 20-129 15,0 0 129-15,20-22 129 16,-20 22-129-16,18-11 129 15,-18 11 0-15,21-10-129 16,-21 10 0-16,23-4-129 16,-23 4 0-16,17 0 0 15,-17 0-129-15,6 17 0 16,-6-17-129-16,0 30 129 15,-4-13-129-15,-5 1 129 16,-2-1-129-16,-3 1 129 0,14-18-129 16,-28 25 129-16,28-25 0 15,-30 10 129-15,30-10-129 16,-28 0 129-16,28 0 0 15,-21-28 0-15,11 8 0 16,3-3 0-16,4-2 0 16,3-3-129-16,0 2 258 15,1-6-258-15,7 7 0 16,3 0 0-16,1 5 0 15,0 2 0-15,5 5 129 16,0 2-129-16,-17 11 0 16,31 1 0-16,-13 9 0 15,-3 3 0-15,2 4 0 0,-6 4 0 16,-2 1 0-16,-4 6 129 15,-4-6-258-15,-1 3 129 16,-4 1 0-16,-12 2 0 16,3-3-129-16,-6-1 129 15,1-4 0-15,-2-8-129 16,3-3 129-16,0-7 0 15,17-2 129-15,-27-11 0 16,16-5 0-16,2-3 0 16,5-5 0-16,1-4 0 15,3 2 0-15,0-3 0 16,13-4 0-16,-1 5-129 15,6-1 0-15,2 2 0 0,3 4 0 16,2 5 129-16,-2 6-129 16,-2 5-129-1,-2 7 129-15,-2 12 0 16,-5 6 129-16,-4 7-129 0,-5 4 0 15,-3 4 0-15,0 3 0 16,-11 0 0-16,-1-1 0 16,-7 1 0-16,-1-4-129 15,0-5 0-15,2-5 129 16,0-6 0-16,2-7 0 15,16-9 0-15,-27 0 0 16,27 0 0-16,-22-24 129 16,13 3 0-16,3-1 0 15,3-3 0-15,3 0-129 16,0 1 129-16,0 6-129 15,0 18 0-15,14-23-258 16,2 23-774-16,-16 0-3870 0,0 0-129 16,17 7-387-16,-17-7-645 15</inkml:trace>
  <inkml:trace contextRef="#ctx0" brushRef="#br0" timeOffset="3592.2055">2908 101 3096 0,'-25'-17'4515'0,"25"17"258"16,0 0-1677-16,-20-18-774 15,20 18-387-15,-9-18-516 16,9 18 0-16,-10-18-516 16,10 18 0-16,-14-20-258 15,14 20-129-15,-6-16-129 16,6 16-129-16,-5-16-258 0,5 16 129 15,0-22 0-15,0 22-129 16,9-23 0-16,-9 23 129 16,16-25-129-1,-16 25 0-15,0 0 0 0,23 0 129 16,-23 0-129-16,12 17 129 15,-6 2-258-15,-1 0 129 16,-2 3 0-16,-3-4-129 16,0 0 129-16,0 0-129 15,-8 0 0-15,-3-2 0 16,11-16 129-16,-26 25 0 15,26-25 0-15,-29 4 0 16,29-4 129-16,-26-7 0 0,12-8 129 16,6-6 0-1,1-8-129-15,5-2 129 16,2-1-129-16,0 2 0 15,2 0 0-15,7 4 0 0,3 1-129 16,5 6 0-16,0 7 0 16,3 5 0-16,3 4 0 15,-2 3 0-15,-1 4 0 16,-3 16 0-16,-1 5-129 15,-6 4 129-15,-2 8 0 16,-8 0-129-16,0 2 129 16,-6 1 0-16,-5 2-129 15,-6-6 0-15,0-7 129 16,-3-1-129-16,0-4 129 15,1-9 0-15,0-8-129 16,1-6 129-16,18-1 0 16,-28-12 129-16,17-10-129 0,5-2 129 15,2-5 0-15,2-3 0 16,2 4-129-16,0-1 129 15,8 1 0-15,2 5 0 16,3-2-129-16,-13 25 0 16,32-23 0-16,-14 19 0 15,1 4 0-15,-1 0 0 16,1 11 0-16,-6 5-129 15,-2 11 129-15,-3-6-129 16,-5 4 129-16,-3 3 0 16,-2-3 0-16,-8-3 0 15,-6-4 0-15,1-4 0 16,-3-8 0-16,-2-4 129 0,0-2 0 15,0-13-129-15,0-6 129 16,1-3-129-16,5 0 0 16,-1-2-129-1,9 4-258-15,-2-10-258 0,8 30-2709 16,13-34-1677-16,3 10-258 15,4 1-387-15,13-4-258 16</inkml:trace>
  <inkml:trace contextRef="#ctx0" brushRef="#br0" timeOffset="5124.2931">4199-50 1935 0,'-27'0'5031'16,"27"0"-129"-16,0 0-129 15,-24 0-2322-15,24 0-774 16,0 0-258-16,-5 17-387 15,5-17-258-15,0 0 129 0,0-12-258 16,0 12-129-16,6-31-129 16,8 14 0-1,-1-3 0-15,5 1-129 16,-1-3 0-16,3 9-129 0,-2-1 0 15,4 3-129-15,-4 4 129 16,-18 7-129-16,26 0 0 16,-26 0-129-16,17 14 129 15,-14 8 0-15,-3 6 0 16,0 1-129-16,-6 2 129 15,-9 2-129-15,-5 3 129 16,-2-6 0-16,-1 2 0 16,-3-8 0-16,2-9 0 15,-1-1 0-15,4-9 0 16,1-5 0-16,20 0 0 15,-23-15 129-15,13-7-129 16,4-9 258-16,3-5-258 0,3 2 129 16,0-5 0-16,3 8 0 15,6-1 0-15,1 2-129 16,2 5 0-16,3 9 0 15,4 2 0-15,-2 3 0 16,2 4 0-16,1 7 129 16,-1 0-129-16,1 5 0 15,-3 9 0-15,-3 15-129 16,-5 7 129-16,-5 1 0 15,-4 4 0-15,-4 0 0 16,-9 2 0-16,-7-1 0 16,-1-3 0-16,-5-13 129 0,3-6-129 15,-3-11 0-15,3-2 0 16,1-7 0-1,4-9 0-15,4-14 0 0,0-4 129 16,2-11 0 0,3-4-129-16,6 1 258 0,1-2-258 15,2 4 129-15,0 3-129 16,3 4 129-16,5 2-129 15,6 9 0-15,-14 21 0 16,32-25 0-16,-12 21 0 16,6 0 0-16,-1 4 0 15,1 5-129-15,0 9 129 16,-5 4 0-16,-4 6 0 0,-2 8-258 15,-7 5 258-15,-8 2-129 16,-8-1 258-16,-10 3-129 16,-3-4 0-1,-6-1-129-15,1-4 258 0,-3-11-129 16,2-10 0-16,4-5 0 15,4-6 0-15,19 0 129 16,-23-28-129-16,19 4 129 16,4-6-258-16,0-9 258 15,9 1-129-15,3 2 129 16,3 6-258-16,2 1 129 15,-1 8 0-15,-16 21-129 16,29-18-129-16,-29 18-258 0,26 18-2838 16,-26-4-1935-1,0 11-129-15,-3 0-387 16,-2 7-387-16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6-02T19:29:05.198"/>
    </inkml:context>
    <inkml:brush xml:id="br0">
      <inkml:brushProperty name="width" value="0.10583" units="cm"/>
      <inkml:brushProperty name="height" value="0.10583" units="cm"/>
      <inkml:brushProperty name="color" value="#0070C0"/>
      <inkml:brushProperty name="fitToCurve" value="1"/>
    </inkml:brush>
  </inkml:definitions>
  <inkml:trace contextRef="#ctx0" brushRef="#br0">1116 1549 1677 0,'0'0'3999'0,"0"0"-387"16,0 0-1032-16,0 0-387 16,0 0-387-16,0 0-129 15,0 0-129-15,0 0-387 0,0 0-129 16,0 0-129-16,0 0-387 15,0 0-258 1,0 0-129-16,0 0-129 16,0 0 0-16,-11 7-129 0,11-7 129 15,0 0 0-15,-17 8-129 16,17-8 129-16,-15 7-129 15,15-7 0-15,-20 6 0 16,20-6 0-16,-25 7 0 16,25-7 0-16,-29 4 0 15,12-3-129-15,0 1 129 16,-3-1 0-16,0 3 129 15,-1-4 0-15,-2 3 0 16,-3-3 0-16,1 0 129 16,-2 0-129-16,-3 0 129 15,4-3 129-15,0-5 0 16,-1 2-129-16,-1-5 129 0,5 3 0 15,-8-7-129-15,5 2 129 16,-3-5 0-16,3 3 0 16,-6-6 0-16,-1 2 0 15,1-6 129-15,2 0-258 16,-1 0 0-16,0-1 0 15,0-2-129-15,2-4 129 16,5-2-129-16,-4 3 0 16,2-4 129-16,5 5 0 15,-1-6 0-15,2 4 0 16,0-2-129-16,2 5 258 15,-2-3-129-15,4-3 0 16,0-1 0-16,2 1-129 0,0-4 129 16,5 0-129-16,3 2 0 15,1 1 0-15,3-2 0 16,2 5 0-1,0 2 0-15,7-1 0 0,-1 2 0 16,3-1-129-16,2 1 258 16,3-2-129-16,-2 3 0 15,2-3 0-15,1 3 0 16,0 3 129-16,4 1-129 15,2 1 0-15,1 0 129 16,4 2-129-16,-3-5 129 16,4 6-129-16,3-2 258 15,-1 1-258-15,0 1 129 0,0 0 0 16,-3 0 0-1,2 3-129-15,-1 3 0 16,-2 1 129-16,-1 1-129 16,1 1 129-16,-2 1-129 0,2 0 129 15,-2 4-129-15,1 0 129 16,-2 1-129-16,-1 5 129 15,1-3-129-15,1 2 129 16,0 0 0-16,0 0 0 16,-2 1 0-16,1 1 0 15,-1 0 0-15,2 0-129 16,-4 1 129-16,1 5-129 15,-1-1 0-15,4 4 0 16,-3 0 0-16,0 0 0 16,0-2 0-16,2 5 0 15,-2-4 0-15,0 1 129 16,0 0-129-16,0 0 129 0,0-1-129 15,-4 2 0-15,4-3 0 16,-1 4 129-16,-2-4-129 16,3 7 0-16,-5-9 129 15,-15-5-129-15,29 20 0 16,-12-8 0-16,-17-12 129 15,26 20-129-15,-26-20 129 16,25 23-129-16,-25-23 129 16,23 24-129-16,-9-9 0 15,-14-15 129-15,16 22-129 16,-16-22-129-16,20 25 129 15,-20-25 0-15,17 30 0 0,-17-30 129 16,13 27-129-16,-13-27 0 16,15 32 0-16,-11-16 0 15,-4-16 0-15,14 29 0 16,-14-29 0-1,11 28 0-15,-6-10 0 0,1-1 0 16,-6-17 0-16,10 26 0 16,-10-26 0-16,10 25 0 15,-10-25 0-15,6 29 0 16,-6-29 0-16,6 23 0 15,-6-23 0-15,8 23 0 16,-8-23 0-16,4 23 0 16,-4-23 0-16,8 25 0 0,-8-25 0 15,6 24 0-15,-6-24 0 16,3 27 0-16,-1-10 0 15,-2-2 0-15,0 2 0 16,0 0 129-16,0-2-129 16,0 2 0-16,0-2 0 15,0-15 0-15,0 32 0 16,0-32-129-16,0 25 129 15,0-25 0-15,0 21 0 16,0-21 0-16,0 23 0 16,0-23 0-16,-2 18 129 15,2-18-129-15,0 0 0 16,-3 20 0-16,3-20 0 0,0 17 129 15,0-17-129-15,-5 16 0 16,5-16 0 0,-3 20 0-16,3-20 0 15,-4 23 0-15,4-23 0 0,-3 20-129 16,3-20 0-16,-5 20 0 15,5-20 129-15,-6 22-258 16,6-22 258-16,-3 21-129 16,3-21 129-16,-6 22 0 15,6-22 0-15,-5 21 0 16,5-21 0-16,-6 21 0 15,6-21 0-15,0 0 0 16,-9 19 0-16,9-19 0 16,0 0 0-16,-11 20 0 15,11-20 129-15,0 0-258 16,0 0 129-16,-17 19 0 15,17-19 0-15,0 0 0 0,0 0 0 16,-20 17-129-16,20-17 129 16,0 0 0-16,0 0 0 15,-20 16 0-15,20-16 0 16,0 0 0-16,-17 13 0 15,17-13 0-15,-16 8-129 16,16-8 129-16,-19 11-129 16,19-11 129-16,-18 14 0 15,18-14-129-15,-14 18 0 16,14-18 129-16,-12 18-129 15,12-18 0-15,-16 18 129 16,16-18-129-16,-23 13-129 16,6-6 129-16,-1 5-129 0,-8-8-129 15,4 10-516-15,-22-14-1677 16,12 0-2451-1,-8 5-387-15,0 1-129 0,-8-5-516 16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6-02T19:29:20.273"/>
    </inkml:context>
    <inkml:brush xml:id="br0">
      <inkml:brushProperty name="width" value="0.10583" units="cm"/>
      <inkml:brushProperty name="height" value="0.10583" units="cm"/>
      <inkml:brushProperty name="color" value="#0070C0"/>
      <inkml:brushProperty name="fitToCurve" value="1"/>
    </inkml:brush>
  </inkml:definitions>
  <inkml:trace contextRef="#ctx0" brushRef="#br0">2558 637 1 0,'0'0'1676'15,"0"0"-257"-15,0 0-129 16,0 0 0-16,0 0 0 0,0 0-129 16,0 0-258-16,0 0 0 15,0 0-129-15,0 0-129 16,0 0 0-16,0 0-258 15,0 0 0-15,0 0-258 16,-9 0 129-16,9 0-258 16,0 0 129-16,0 0-129 15,0 0 0-15,0 0 0 16,0 0 129-16,0 0-129 15,0 0 0-15,0 0 0 16,0 0 0-16,-8-13 0 16,8 13 0-16,0 0 0 15,-3-17 0-15,3 17 129 0,-3-16-129 16,3 16 258-16,-8-17-129 15,8 17-129-15,-10-18 129 16,10 18-129 0,-20-19 129-16,20 19-129 0,-25-18 129 15,25 18-129-15,-31-19 0 16,16 4 129-16,-6 5 0 15,-5-3-129-15,1 2 129 16,-9-3-129-16,2 0 0 16,-6-1 0-16,-5-2 0 15,-3 2 0-15,-2-7-129 16,-3 1 129-16,-2-8-129 0,-4 1 0 15,-1-7 0-15,-2-2 0 16,-2 1 0 0,-5 1 129-16,-1 3 129 15,-1 2-129-15,-7 6 129 0,-6 0-129 16,-11 12 0-16,-4 2-129 15,-9 9-387-15,-14 1 0 16,-1 1-129-16,-12 8-258 16,-4 6 258-16,-4-1-258 15,-5 0-387-15,-3-2-903 16,-18-12-1548-16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6-02T01:27:07.84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21167" units="cm"/>
      <inkml:brushProperty name="height" value="0.21167" units="cm"/>
      <inkml:brushProperty name="color" value="#177D36"/>
      <inkml:brushProperty name="fitToCurve" value="1"/>
    </inkml:brush>
  </inkml:definitions>
  <inkml:trace contextRef="#ctx0" brushRef="#br0">-708-387 645 0,'0'0'1806'0,"2"-22"-129"16,-2 22-129-16,0 0 129 16,0 0-516-16,0 0 129 15,0 0-129-15,0 0-129 16,0 0-129-16,0 21-258 15,0-21 129-15,0 26-258 16,0-26 129-16,-9 33-258 16,9-33 258-16,-7 38-387 15,7-38 0-15,-9 43 0 16,9-43 0-16,-2 47-129 0,2-18 0 15,0-1 0-15,0-2 0 16,0 5-129 0,0-4 129-16,0-2-129 15,0 7 0-15,0-4 0 0,0 2 0 16,0-3 258-16,0 2-258 15,0 0 0-15,0-4 0 16,0-2 0-16,0-23 0 16,0 37 0-16,0-37-258 15,0 0 258-15,-3 29 0 16,3-29-129-16,0 0 0 15,0 0 0-15,0 0-258 16,0 0-258-16,0 28-645 16,0-28-645-16,0 0-774 15,0 0-1419-15,0 0-258 16</inkml:trace>
  <inkml:trace contextRef="#ctx0" brushRef="#br1" timeOffset="17964.7662">-358 2875 3870 0,'0'0'4644'16,"0"0"-129"-16,18-4-1935 16,-18-20-645-16,28 24-258 15,-28 0-774-15,36-19 0 16,-36 19-387-16,51-21 258 15,-28 4-516-15,15 8 129 0,-4-5 0 16,6 4-129-16,0-6-129 16,3 2 0-16,-3-6-129 15,3 4 0 1,-2 0 0-16,-11 0-387 0,9 14-516 15,-39 2-1548-15,24-26-2193 16,-24 26-645-16,28-4 0 16</inkml:trace>
  <inkml:trace contextRef="#ctx0" brushRef="#br1" timeOffset="17404.7342">-402 3108 3999 0,'0'0'4902'16,"0"0"-1290"-16,0-33-645 15,0 33-645-15,0 0-645 16,0 0-645-16,0 0-129 16,0 22-129-16,0-22-387 0,-9 37-129 15,-2-16 0-15,4 12-129 16,-2 1 0-16,3 4 0 15,-3 3 0-15,2-5-129 16,-2-1 0-16,4 0 129 16,3-3-129-16,-2-7 0 15,4-25 0-15,0 37 0 16,0-37 0-16,0 0 0 15,0 26 0-15,0-26 129 16,0 0-129-16,0 0 0 16,33 0 129-16,-33 0-129 15,0 0 129-15,36-26-129 16,-36 26 129-16,32-29-129 0,-32 29 129 15,37-28-129-15,-37 28 0 16,43-17 0-16,-20 17 0 16,1 0 258-16,-24 0-258 15,48 2 0-15,-24 8 0 16,3 6 0-16,-4 5 0 15,3 0 0-15,-1 3 0 16,-3 3 0-16,3 1 0 16,0 7 129-16,-5-1-129 15,0 3 0-15,1 5-129 16,-8-2 129-16,-1 1 0 15,-1 4 0-15,-4-1 0 0,-3 0 0 16,-4-6 0-16,0 4 0 16,-4-5 129-16,-5-1 0 15,-9 4-129 1,-3-7 129-16,-1 1-129 0,-5-4 129 15,-3 6 0-15,1-8-129 16,-5 3 0-16,-1-4 0 16,1-6 0-16,1-4-129 15,1-1-258-15,-15-16-774 16,47 0-1290-16,-59 0-2580 15,28-6 0-15,2-26-774 16,0-7 517-16</inkml:trace>
  <inkml:trace contextRef="#ctx0" brushRef="#br1" timeOffset="16352.674">-1898 3545 2580 0,'4'-37'3354'0,"-4"37"-387"15,0 0-774-15,14-26-258 16,-14 26-387-16,0 0-258 16,0 0-129-16,0 0-387 15,31 0 129-15,-31 0-129 16,0 0-258-16,18 20-129 15,-18-20 0-15,22 43-129 16,-4-7-129-16,-5-6 0 16,3 7 0-16,0 3-129 15,2 6 129-15,0 1-129 0,2 6 0 16,1 0 0-16,-1 3 129 15,5-1-129-15,-1 2-129 16,2-2 129-16,1-8 0 16,0 3-129-16,-4-12 0 15,2-2 0-15,-5-6 0 16,-4-4 0-16,-16-26-129 15,29 33 129-15,-29-33-129 16,0 0 0-16,29 10 0 16,-29-10 0-16,0 0 0 15,25-29 0-15,-18 1 129 16,4-7-129-16,-7-8 258 15,7-2-129-15,0-8 129 0,0-3 0 16,3-2 0-16,-5 1 129 16,2-2-129-16,1 3 0 15,-3-6 0 1,0 7 0-16,2 2 129 0,-4 0-129 15,4 6 0-15,-2 0 0 16,-2 5 129-16,4 4-129 16,-4 5 0-16,2 4 129 15,-3 2-129-15,-6 27 0 16,14-36 0-16,-14 36 0 15,13-27 129-15,-13 27-129 16,0 0 0-16,9-24 0 0,-9 24 0 16,0 0-129-16,0 0 258 15,0 0-258 1,0 0 129-16,0 0 0 15,0 0 0-15,0 0 0 0,0 0 0 16,0 0 129-16,21 17-129 16,-21-17 0-16,8 29 0 15,-8-29 0-15,4 41 0 16,1-11 0-16,2 4 0 15,-3 9 0-15,3 2 0 16,2 10-129-16,0-2 0 16,4 13 0-16,-6-3 0 15,7 8-258-15,-3-5 129 16,5 9 0-16,-10-6-129 15,8 3 129-15,-5-9-129 16,4 2 258-16,-6-7-258 16,7 3 258-16,-8-8 0 0,8 0 0 15,-9-10 0-15,-1-1 258 16,3-4-258-16,-5-1 129 15,5-1 0-15,-3-9 0 16,-1-2-129-16,1-2-258 16,-4-23-645-16,11 36-1548 15,4-8-1419-15,-15-28-258 16</inkml:trace>
  <inkml:trace contextRef="#ctx0" brushRef="#br1" timeOffset="15165.6061">-1939 3535 1161 0,'0'0'4644'16,"0"0"387"-16,0 0-387 15,0 0-2580-15,11 14-387 16,-11-14-516-16,7 48-129 15,-7-21-258-15,11 15-258 16,-11 4-129-16,12 13 0 16,-12 4-258-16,4 9 129 15,-2 12-258-15,-2 0 129 0,0 6 0 16,0 1-129-16,0 8 129 15,0-2-129-15,0-4 0 16,0-3 0-16,0-9 129 16,0-3-129-16,0-4-129 15,-2-7 0-15,2-13-129 16,-4-12-129-16,4 6-258 15,0-48-645-15,0 57-645 16,0-57-1806-16,0 0-1161 16,0 0-387-16,0 0 258 15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6-02T19:29:13.745"/>
    </inkml:context>
    <inkml:brush xml:id="br0">
      <inkml:brushProperty name="width" value="0.10583" units="cm"/>
      <inkml:brushProperty name="height" value="0.10583" units="cm"/>
      <inkml:brushProperty name="color" value="#0070C0"/>
      <inkml:brushProperty name="fitToCurve" value="1"/>
    </inkml:brush>
  </inkml:definitions>
  <inkml:trace contextRef="#ctx0" brushRef="#br0">1071 1463 645 0,'0'0'3354'0,"0"0"-387"16,0 0-387-16,0 0-258 0,-14 12-645 16,14-12 0-16,0 0-645 15,-23 2 0-15,23-2-387 16,0 0 0-16,0 0-129 15,-26 5 0-15,26-5-129 16,-17 4 0-16,17-4 0 16,-24 7-129-16,24-7 0 15,-26 3 0-15,26-3-129 16,-34 3 129-16,19 0-129 15,-4-3 0-15,19 0 0 16,-37 2 0-16,21 0 0 16,-4-2 0-16,1 1 0 15,-2-1 0-15,2 0-129 0,-1 0 129 16,0-1-129-16,0-1 0 15,0-2 129-15,-1 4-129 16,0-4 0 0,-3 3 0-16,5-1 0 0,-3 1 0 15,1-3 0-15,-1 0 0 16,4-1 0-16,-2 0 129 15,1-3-129-15,1-1 129 16,3 0 0-16,-2-4-129 16,17 13 129-16,-31-21 0 15,16 10 0-15,-2-1 0 16,-3-1 0-16,-3-1 0 15,3 6 129-15,-6-5-129 0,6 5 129 16,-2-3-129 0,2 1 0-16,2 2 0 15,18 8 129-15,-25-18-129 16,25 18-129-16,-16-22 129 0,16 22-129 15,-11-27 129-15,11 27 0 16,-13-26-129-16,7 9 0 16,-1 0 129-16,7 17 0 15,-16-32-129-15,9 15 129 16,-1 2-129-16,3-2 0 15,-1-1 0-15,6 18 129 16,-6-30 0-16,3 13-129 16,0 2 0-16,0-2 0 15,3 17 129-15,-8-31-129 16,8 31 0-16,-11-31 0 15,5 13 0-15,6 18 0 0,-9-25 0 16,9 25 0-16,-3-28 0 16,3 28 0-16,0-25 129 15,0 25-129-15,0-29 0 16,0 11 0-16,0-1 129 15,0-1-129-15,0 2 0 16,0-1 129-16,0 2-129 16,2 2 0-16,-2-2 0 15,1 2 0-15,-1 15 0 16,5-32 0-16,-2 13 0 15,3 1 0-15,-1-3 129 16,2-1 0-16,1 2-129 16,1 1 129-16,-4-2 0 0,4 5-129 15,-3-1 129-15,-6 17-129 16,11-25 0-16,-11 25 0 15,9-25 0-15,-9 25 0 16,8-28 129-16,-8 28-258 16,15-30 129-16,-6 12 0 15,2-4 0-15,0 4 0 16,1 1 0-16,6-1 129 15,1 0-129-15,-1 1 129 16,-1-1-129-16,2 3 258 16,-3 4-258-16,3-2 129 15,-4 1 0-15,-15 12-129 16,29-18 0-16,-29 18 129 0,31-19-129 15,-14 11 0-15,3-3 0 16,-2-1 0 0,4 1 129-16,-1-3-258 15,2 2 258-15,3 2-129 0,-3 3 0 16,5-1 0-16,-3 2 129 15,2 1-129-15,1 2 129 16,-2 3 0-16,1 0-129 16,-2 0 129-16,-2 0-129 15,-1 0 129-15,-1 1-129 16,1 6 0-16,-3-1 0 15,1-1 0-15,-1-2 0 16,5 3 0-16,-1-2 0 16,0 1 0-16,4 2 0 15,-4-1 0-15,4 1 129 16,-2 1-129-16,4 3 0 15,-2 0-129-15,-2-1 129 0,3 0 0 16,-5 2 129-16,1-5-258 16,-4 5 129-16,0-1 0 15,-5 0 0-15,-15-11 0 16,30 23 0-16,-30-23-129 15,26 23 258-15,-26-23-129 16,23 24 0-16,-23-24 0 16,20 29 0-16,-11-11 0 15,-3-3 0-15,0 7 0 16,0 2 0-16,-1 0 129 15,0-1-129-15,-1 1 0 16,-2-2 0-16,2-4 0 16,-1 7 0-16,2-3 129 0,-4-3-258 15,3 1 258-15,-3 2-258 16,4-1 258-1,-5 2-258-15,0-3 129 0,0-1 0 16,0 2 129-16,0-2-129 16,0 2 0-16,0-3 0 15,-3 0 0-15,1 0 0 16,2 2 0-16,0 1 0 15,0-21 0-15,0 30-129 16,0-30 129-16,0 20 0 16,0-20 0-16,0 20 0 15,0-20 0-15,-1 18 0 0,1-18 0 16,-2 25 0-16,-1-9 0 15,0 1 0 1,3-17 0-16,-2 26 0 16,2-26 0-16,-3 28 0 15,3-28 0-15,-4 24 0 0,4-24 0 16,-5 22-129-16,5-22 129 15,-6 28 0-15,6-28 0 16,-6 22-129-16,6-22 129 16,-6 28-129-16,6-28 129 15,-8 25 0-15,8-25 0 16,-3 24 0-16,3-24 0 15,-6 20 0-15,6-20 0 16,-6 18 0-16,6-18 0 16,-8 18 129-16,8-18-387 15,-11 21 258-15,11-21-258 16,-14 23 258-16,14-23-258 0,-16 27 258 15,6-11-129-15,10-16 0 16,-20 25 129-16,20-25 0 16,-27 28 0-16,7-14 0 15,-6-3 129-15,-10 3-387 16,-13-7-129-16,-1 14-1806 15,-21-14-2967-15,-10-2-129 16,-11-1-516-16,-7-1-516 16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6-02T19:29:21.648"/>
    </inkml:context>
    <inkml:brush xml:id="br0">
      <inkml:brushProperty name="width" value="0.10583" units="cm"/>
      <inkml:brushProperty name="height" value="0.10583" units="cm"/>
      <inkml:brushProperty name="color" value="#0070C0"/>
      <inkml:brushProperty name="fitToCurve" value="1"/>
    </inkml:brush>
  </inkml:definitions>
  <inkml:trace contextRef="#ctx0" brushRef="#br0">2751-13 129 0,'22'3'645'16,"-22"-3"-258"-16,0 0 129 16,0 0 0-16,0 0-129 0,0 0-258 15,0 0 129-15,0 0-129 16,0 0 0-1,0 0 0-15,0 0 516 16,0 0 129-16,0 0 129 16,0 0 258-16,0 0 0 0,0 0-258 15,5 18-258-15,-5-18 129 16,0 0-258-16,0 0-258 15,0 0 0-15,0 0 129 16,7 18-129-16,-7-18 0 16,0 0 0-16,0 0 129 15,8 21-129-15,-8-21 129 16,0 0 0-16,3 18 0 15,-3-18-129-15,0 21 258 16,0-21-129-16,0 23 0 16,0-5 0-16,0-18 0 15,-9 27-129-15,9-27-258 0,-17 34 129 16,3-19-129-16,3 4 0 15,-4-3 129-15,0 3-129 16,-4-1 129-16,-1 0 0 16,0 0 0-16,-3-1-129 15,-4 1 129-15,-2-3-258 16,-4 3 258-16,-7 3-258 15,-6-2 0-15,-6 4 129 16,-9-1 0-16,-5 9-129 16,-11-6 129-16,-6 7 129 15,-11 0-129-15,-1 1 0 16,-6 3 0-16,-4-2-129 15,1 5 0-15,-5-6-258 0,5 7-258 16,-4-7 129-16,5 8 0 16,-4-5 0-16,4 3 0 15,-9-6 0-15,2 0 258 16,2 1 0-16,-3 1 129 15,-1-5-645-15,3 2-258 16,-3-6-645-16,2-5-903 16,8 15-1548-16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6-02T19:29:23.550"/>
    </inkml:context>
    <inkml:brush xml:id="br0">
      <inkml:brushProperty name="width" value="0.10583" units="cm"/>
      <inkml:brushProperty name="height" value="0.10583" units="cm"/>
      <inkml:brushProperty name="color" value="#0070C0"/>
      <inkml:brushProperty name="fitToCurve" value="1"/>
    </inkml:brush>
  </inkml:definitions>
  <inkml:trace contextRef="#ctx0" brushRef="#br0">-7 1874 129 0,'0'0'516'0,"0"0"0"16,0 0-129-16,0 0 0 15,0 0 0-15,0 0-258 16,0 0 129-16,0 0 129 16,0-9 0-16,0 9 129 15,0 0 258-15,0-18 0 16,0 18 129-16,5-19 387 15,-1 2 0-15,-4 17-258 16,13-32 0-16,-3 15-129 16,-2-3-129-16,7 2-258 0,-2-4 0 15,4 0-258-15,-2-3 0 16,6-3 129-16,1-4 258 15,7 6-129-15,-3-16 258 16,11 5-129-16,-3-9 0 16,9 5 129-16,-3-12-129 15,12 11-129-15,-3-8-129 16,7 6-129-16,0-7-129 15,6 8 0-15,1-1 0 16,3 2 0-16,1 2-129 16,1-6 129-16,6 3-129 15,3 1 0-15,-1 1 0 16,4 2 129-16,6-3-129 0,3 5 258 15,1-1-258-15,5 4 0 16,6 2 0-16,7-1 0 16,4 1 129-16,8 0-258 15,9 0 129-15,7 0-129 16,9-1 129-16,5-3-129 15,5 4 0-15,0-6-258 16,10 2-129-16,-8-13-258 16,12 17-774-16,-19-18-1290 15,-1 3-2064-15,0 9-258 16,-15-10 258-16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6-02T19:29:24.944"/>
    </inkml:context>
    <inkml:brush xml:id="br0">
      <inkml:brushProperty name="width" value="0.10583" units="cm"/>
      <inkml:brushProperty name="height" value="0.10583" units="cm"/>
      <inkml:brushProperty name="color" value="#0070C0"/>
      <inkml:brushProperty name="fitToCurve" value="1"/>
    </inkml:brush>
  </inkml:definitions>
  <inkml:trace contextRef="#ctx0" brushRef="#br0">-9 248 1032 0,'0'0'2064'0,"0"0"-129"16,0 0 0-16,12 14-258 16,-12-14-387-16,0 0-129 15,0 0-258-15,0 18-129 16,0-18-258-16,0 0 129 15,0 0-258-15,0 19 0 16,0-19 129-16,0 0-129 16,0 0-129-16,0 18 0 0,0-18 129 15,0 0-129 1,-6 17 0-16,6-17 0 15,-5 15 0-15,5-15 0 16,-3 18-129-16,3-18 0 0,0 20 0 16,0-20-129-16,0 25 258 15,0-25-129-15,0 25-129 16,0-25 258-16,8 28-258 15,-8-28 129-15,12 28-129 16,-12-28 129-16,14 23-129 16,-14-23 0-16,20 25 129 15,-6-8 0-15,-14-17 0 16,26 26 129-16,-9-13 129 15,7 7 0-15,1-6-129 16,10 0 258-16,0-1-129 16,11 6 129-16,2-4-129 15,3 4-129-15,0-6 0 0,7 1 0 16,-6-2 0-16,5 2 0 15,-3-6-258-15,3-2 129 16,-4-3-129-16,4 1 129 16,-3-4-129-16,6 1-129 15,3-1 129-15,3 0 0 16,3 0 129-16,8 0 0 15,6 0-129-15,7 0 129 16,7 0 129-16,3-1-258 16,7-5 0-16,7 1 129 15,6-1-129-15,6-1 0 16,13-1 0-16,12-7 0 0,7 1 0 15,10-6 0-15,7-2 0 16,12-4 0-16,9-11 0 16,7-1 0-16,8-5 0 15,2-1-129-15,12-1-129 16,6-2 129-16,7 5-258 15,-1-4 129-15,10 6-387 16,0-10-258-16,11 20-1032 16,-23-18-2193-16,8 2-903 15,-5-1-645-15,-9-6 516 16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6-02T19:30:08.643"/>
    </inkml:context>
    <inkml:brush xml:id="br0">
      <inkml:brushProperty name="width" value="0.10583" units="cm"/>
      <inkml:brushProperty name="height" value="0.10583" units="cm"/>
      <inkml:brushProperty name="color" value="#00B050"/>
      <inkml:brushProperty name="fitToCurve" value="1"/>
    </inkml:brush>
  </inkml:definitions>
  <inkml:trace contextRef="#ctx0" brushRef="#br0">2860-3 1032 0,'-25'-22'1290'16,"25"22"-258"-16,-20-20 387 15,20 20 129-15,-10-16 387 16,10 16 0-16,0 0 129 15,-13-31 129-15,13 31 129 16,0-22-387-16,0 22-387 16,11-21-258-16,-11 21-129 15,11-17-387-15,-11 17-129 16,6 10-129-16,-4 19-129 15,-2 5-258-15,-2 17-129 16,-4 11 129-16,1 18-129 0,-1 9 129 16,-2 7-129-16,2 3 0 15,-1 3-129-15,1-2 258 16,-1-5-129-16,-2-2-129 15,0-13 258-15,-3 2-258 16,1-12 258-16,2-5-258 16,0-14 0-16,2-3 0 15,3-12-129 1,4-5-129-16,-5-13-258 0,5-18-387 15,0 0-1290-15,11-6-2322 16,-5-16-387-16,-3-9-387 16,-1-3 130-16</inkml:trace>
  <inkml:trace contextRef="#ctx0" brushRef="#br0" timeOffset="417.0238">2206 397 3354 0,'-29'-11'5031'15,"29"11"0"-15,0 0-387 16,-20-9-2967-16,29 12-387 0,-9-3-129 15,36 6-387-15,-9-6 0 16,15 5-258-16,1-5 129 16,13 2-129-1,4-2-258-15,8 0 0 0,-2-3 0 16,1-1-129-16,-5 0 0 15,-2 1 0-15,-8-2-129 16,-5 5 0-16,-10 0 0 16,-6 0 0-16,-7 5-129 15,-4 0 0-15,-3 2 0 16,-17-7-129-16,25 13 0 15,-25-13 0-15,27 14-258 16,-27-14-516-16,31 11-516 0,-31-11-2322 16,0 0-1290-1,26-11-129-15,-26 11-387 16</inkml:trace>
  <inkml:trace contextRef="#ctx0" brushRef="#br0" timeOffset="1100.0628">3276-93 4773 0,'26'-18'5418'16,"-8"18"-258"-16,-18 0-387 15,0 0-3612-15,2 27-129 16,-2-4-387-16,0 16-387 16,0 8 129-16,-2 23-258 0,-1 9 0 15,3 10-129-15,0 9 129 16,0 2-129-16,0 0 0 15,0 0 0-15,0-4-129 16,0-11 129-16,0-9-129 16,0-8 129-16,0-7-258 15,-3-11 258-15,3-7-258 16,-1-17 129-16,1-2-129 15,0-24 129-15,1 18-129 16,-1-18 0-16,0 0 129 16,8-11 0-16,-8 11 129 15,4-30-258-15,-4 10 258 16,2-1-129-16,1-4 258 0,0 0-129 15,3-8 0-15,-1 7 0 16,6-6 258-16,4 1-258 16,0 1 129-1,5-1 0-15,0 2 0 0,5 3 0 16,-2 1 129-16,4 4-129 15,-10 3 129-15,6 7-129 16,-7 0 129-16,1 10-129 16,-17 1 0-16,26 6-129 15,-19 11 129-15,1 4-129 16,0 8 129-16,-4 3 0 15,1 4-129-15,-2 4 129 0,-3-1 0 16,0 7-129-16,0-3 258 16,0 0-129-1,0-5-129-15,0 0 0 16,0-7 0-16,0-1 0 0,1-4-129 15,-1-26-645-15,19 29-2709 16,-19-29-1419-16,0 0-258 16,0 0-387-16</inkml:trace>
  <inkml:trace contextRef="#ctx0" brushRef="#br0" timeOffset="1640.0936">3864 986 5289 0,'29'0'5547'16,"-12"-2"-645"-16,3-5-129 15,-5-10-3741-15,16 11 0 16,-10-12-516-16,10 6-258 15,-4-8-129-15,4 1-129 16,0-5 0-16,-1-1 0 16,0-4 129-16,-6-1-258 15,1-2 258-15,-5 3-129 16,-5 3 0-16,-1-1 129 15,-11 4-129-15,-3 1 0 16,0 22 0-16,-18-20 0 16,-2 20 0-16,-3 0 0 15,-7 13 0-15,0 12 0 0,-3 5 129 16,0 11 0-16,0 1-129 15,4 4 129-15,3-2 0 16,6 6 0-16,3-7 129 16,8 0-129-16,8-5 129 15,1 3-129-15,10-7 0 16,10-3 258-16,5-3-258 15,6-6 129-15,2-4-129 16,7-3 129-16,-1-2-129 16,4-9 0-16,-4-3-129 15,0-1-129-15,-2 0-129 16,-4 0-129-16,4 0-516 15,-17-18-1419-15,11 13-2709 0,-3-9-258 16,1-2-258-16,-3-4-387 16</inkml:trace>
  <inkml:trace contextRef="#ctx0" brushRef="#br0" timeOffset="2077.1187">4964 706 2322 0,'4'-18'5289'0,"-4"2"-129"16,0 16-258-16,-16 16-2580 15,-14-10-1161-15,17 22 0 16,-21 1-645-16,9 13-129 15,-2 1-129-15,5 6-129 16,2 1 0-16,6 5 0 0,5-5-129 16,9 0 129-16,0-9-129 15,16-5 129-15,2-9-129 16,7-5 129-16,5-11-129 15,2-11 129-15,2-11-129 16,2-13 0-16,-4-9 0 16,-3-4 0-16,-5-9 258 15,-4-3-258-15,-6-1 129 16,-9 2-129-16,-5 8 129 15,-5 4 0-15,-15 7-129 16,-7 6 0-16,-10 10 0 16,-8 2-258-16,4 11-258 15,-13-2-774-15,22 3-3483 0,-8 4-258 16,11 2-387-16,9-7-129 15</inkml:trace>
  <inkml:trace contextRef="#ctx0" brushRef="#br0">4 1166 903 0,'0'31'4644'16,"0"-31"258"-16,0 0-774 0,0 26-1935 16,0-26-258-16,0 0-516 15,-8-25-258-15,8 25-129 16,0-46-258-16,3 20-387 15,-3-14 129-15,8-1-258 16,-3-9 258-16,5-2-387 16,0-6 258-16,0-7-258 15,1-10 129-15,3-4-129 16,-2-1 129-16,-1-1-258 0,-2-1 129 15,2 6 0 1,-2 3-129-16,0 8 129 16,-4 8-129-16,1 9 0 15,-3 10 0-15,3 10 129 0,-1 8-129 16,-5 20 0-16,9-18 0 15,-9 18 129-15,17 13-258 16,-6 10 129-16,3 7 129 16,5 8-129-16,6 14 0 15,0 10 0-15,5 8 0 16,-1 8 0-16,2 6 0 15,-2-1 0-15,-1 0 0 16,-4-4 0-16,-2-4-129 0,-4-9 129 16,1-9-129-1,-7-8 129-15,-3-12-129 16,0-3 129-16,-1-9-129 15,-5-5 0-15,-3-20 129 0,8 16 0 16,-8-16-129-16,0 0 129 16,12-29 0-16,-6-3 0 15,4-13 0-15,0-8 0 16,3-9 0-16,0-9 0 15,4-5 129-15,2-4-258 16,-1 2 258-16,2 3-129 16,-3 7-129-16,3 2 258 15,-2 6-258-15,-1 6 129 16,-3 10 0-16,1 8 0 15,-2 1 0-15,-3 11 0 16,0 8 0-16,-10 16 0 16,0 0 129-16,18-11-129 0,-18 11 0 15,12 27 0-15,-6 7 129 16,0 6-129-16,1 13 129 15,2 8-258-15,0 8 258 16,0 8-129-16,-1 4 0 16,4-2 0-16,-1 0 0 15,0-5 0-15,1-1 0 16,-3-5 0-16,2-7-129 15,-3-1 129-15,1-8 0 16,-5-6 0-16,3-6-129 16,-3-6 129-16,1-7-258 15,-4-9 129-15,5 0-258 0,-6-18-645 16,0 0-1161-16,17 8-2709 15,-17-8-258-15,16-12-387 16,-16 12 0-16</inkml:trace>
  <inkml:trace contextRef="#ctx0" brushRef="#br0">1408 961 5160 0,'48'-8'5547'0,"-31"7"-516"15,3 1-258-15,-20 0-3612 16,36-5 129-16,-17-6-387 16,12 11-129-16,-2-8-387 15,6 1 0-15,-1-3-129 16,4 3-129-16,-3-1 129 15,1 2-129-15,-6 2 0 16,-5 3-129-16,-2 1 0 16,-23 0 0-16,25 4-129 15,-25-4-129-15,9 17-387 16,-9-17-1548-16,-9 5-2709 15,9-5-258-15,0 0-387 16,-20 6-258-16</inkml:trace>
  <inkml:trace contextRef="#ctx0" brushRef="#br0" timeOffset="2642.1511">5286 857 3225 0,'25'0'5418'0,"-5"-3"-129"16,-20 3-387-16,1-18-2967 16,-1 18-258-16,0 0-516 15,0 0-516-15,8 9-129 16,-8-9-258-16,12 29 0 15,-3-7-129-15,2 0-129 16,0 7 129-16,1 3-129 0,3 7 0 16,-2-3 129-1,-6 1 0-15,0-2-129 16,-3-3 129-16,-2-7 0 15,-1-4 0-15,-1-21-129 0,0 16 129 16,0-16-129-16,-11-19 0 16,4-10 129-16,1-2-258 15,-4-9 258-15,6-7-129 16,-1-10 129-16,5 0-258 15,0 2 258-15,9 1-129 16,4 4 129-16,4 3-129 16,4 10 0-16,1 3-258 15,2 15 0-15,-1-3-645 16,17 22-2322-16,-14 0-1806 15,8 0-516-15,-6 0-258 16,7 0 130-16</inkml:trace>
  <inkml:trace contextRef="#ctx0" brushRef="#br0" timeOffset="2942.1681">5952 561 6063 0,'0'27'5418'16,"0"-6"-129"-16,-6 3-516 16,6 6-3612-16,-3-5-516 15,3 12 0-15,0-5-387 16,6 4 129-16,6-4-258 0,5 3 129 15,2-9-129-15,4-1-129 16,3-3 129-16,0-8-258 16,0-1-129-1,-6-12-516-15,12 13-774 0,-32-14-1677 16,34-14-1806-16,-17 3-387 15,3-6-258-15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6-02T19:30:11.887"/>
    </inkml:context>
    <inkml:brush xml:id="br0">
      <inkml:brushProperty name="width" value="0.10583" units="cm"/>
      <inkml:brushProperty name="height" value="0.10583" units="cm"/>
      <inkml:brushProperty name="color" value="#00B050"/>
      <inkml:brushProperty name="fitToCurve" value="1"/>
    </inkml:brush>
  </inkml:definitions>
  <inkml:trace contextRef="#ctx0" brushRef="#br0">1115 151 1161 0,'11'-71'5289'0,"-5"42"129"0,-6 4-258 16,0 25-2322-1,0-28-1032-15,0 28-258 16,0 0-645-16,-9 35-129 15,-5 1-387-15,3 11-129 0,-2 9-129 16,-4 10 0-16,-2 13 0 16,2 8-129-16,-7 7 258 15,-2 2-258-15,-10 6 258 16,-7 9-129-16,-9-1 0 15,-8 3-129-15,-12 2 129 16,-10-10-129-16,0-3-129 16,-14-11-516-16,11 10-2322 15,-11-23-2064-15,2-6-129 16,1-13-516-16,2-10-129 15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6-02T19:30:14.777"/>
    </inkml:context>
    <inkml:brush xml:id="br0">
      <inkml:brushProperty name="width" value="0.10583" units="cm"/>
      <inkml:brushProperty name="height" value="0.10583" units="cm"/>
      <inkml:brushProperty name="color" value="#00B050"/>
      <inkml:brushProperty name="fitToCurve" value="1"/>
    </inkml:brush>
  </inkml:definitions>
  <inkml:trace contextRef="#ctx0" brushRef="#br0">709-181 1419 0,'0'0'4902'15,"0"31"0"-15,-7 3-774 16,-6-3-2064-16,13 25-387 16,-7-6-516-16,7 28-258 15,0-5 0-15,7 12-516 16,-4 1 0-16,12 11-129 15,-6-4 0-15,5 10-258 16,-3-1 129-16,1-2-129 16,-3-2 0-16,-1 0 0 15,0-6 0-15,-7-12-129 16,2-3-258-16,-3-18-258 0,5-2-645 15,-8-30-645-15,3 2-2838 16,0-6-258-16,0-23-645 16</inkml:trace>
  <inkml:trace contextRef="#ctx0" brushRef="#br0" timeOffset="1533.0877">1088 260 2193 0,'-13'-78'5418'0,"10"48"0"15,3-1-516-15,0-6-2580 16,16 16-645-16,-10-19-645 0,21 14-258 16,-4-9-129-16,17 6 0 15,2 0-258-15,13 4 0 16,3 5-129-16,8 9 129 15,0 4-258-15,-1 7 0 16,-5 0 0-16,-10 14-129 16,-8 8 0-16,-9 6 0 15,-16 7 0-15,-9 7 0 16,-8 3 0-16,-8 5-129 15,-9 2 129-15,-9 4-129 16,-6 0 129-16,-3-4-129 16,-2-3 0-16,-3-5 0 15,0-6 129-15,2-4-129 0,4-8 0 16,6-9 129-16,7-5 0 15,3-5 0-15,18-7 0 16,0 0 0 0,0 0 0-16,0 0 0 0,7-15 0 15,13 7 0-15,6-2 0 16,11 3 0-16,6 0 129 15,8 7-129-15,5 0 0 16,3 3 0-16,-2 7 0 16,2 6 0-16,-3 4 129 15,-7 5-129-15,-8 0 0 16,-9 5 0-16,-9 4 0 15,-6-1 129-15,-6 4-129 0,-9 2 0 16,-2-1 129-16,-8-3-129 16,-9 5 0-16,-8 1 129 15,-7-2-129 1,-6-2 129-16,-7-1-129 0,-10-7 129 15,-5 1-129-15,-6-5 129 16,-6-5-258-16,-3-6 129 16,4-3-129-16,1-6-258 15,10 4-516-15,-3-16-2580 16,22 1-1548-16,4-4-645 15,15-2-258-15</inkml:trace>
  <inkml:trace contextRef="#ctx0" brushRef="#br0" timeOffset="795.0454">1224 261 5676 0,'-9'-16'5805'0,"9"16"-387"16,0 0 0-16,-3 11-3741 15,3-11-387-15,0 50-774 16,1-14 0-16,12 17-129 16,1 19-258-16,2 11 0 15,4 13-129-15,0 9-129 16,6 6-258-16,-6-6 0 15,5 7-387-15,-11-27-903 0,18 5-2451 16,-18-26-1161-16,1-15-387 16,-7-20-387-1</inkml:trace>
  <inkml:trace contextRef="#ctx0" brushRef="#br0" timeOffset="464.0264">-36 1365 645 0,'0'0'5031'15,"23"-5"0"-15,-1 2-129 16,4-7-3096-16,23 13-258 16,-1-6-258-16,25 3-387 15,-2 0-129-15,13 0-258 16,-4 0 129-16,9 4-129 15,-9-4-129-15,1 6 258 16,-12-3-258-16,-4 4-129 16,-9 1 0-16,-6-1-258 0,-7-2 0 15,-7 2-129-15,-3-4 0 16,-12-3-774-16,11 6-1032 15,-13-6-3225-15,-2-7-129 16,-17 7-645-16,20-32 387 16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6-02T19:30:13.949"/>
    </inkml:context>
    <inkml:brush xml:id="br0">
      <inkml:brushProperty name="width" value="0.10583" units="cm"/>
      <inkml:brushProperty name="height" value="0.10583" units="cm"/>
      <inkml:brushProperty name="color" value="#00B050"/>
      <inkml:brushProperty name="fitToCurve" value="1"/>
    </inkml:brush>
  </inkml:definitions>
  <inkml:trace contextRef="#ctx0" brushRef="#br0">0 4 1548 0,'20'9'5160'0,"6"-2"0"0,-11-5-129 16,3-4-2709-16,14 6-774 15,-12-4-129-15,18 7-516 16,-7-7-258-16,13 7-129 15,-2-5 129-15,7 2-387 16,0-4-129-16,3 1 0 16,-2-1 0-16,2 0-129 15,4 0 0-15,-7-1 0 16,-3-5 0-16,-3 1-129 15,-4 3 0-15,-7-7 0 16,-1 7-387-16,-13-6-258 16,4 8-645-16,-22-10-903 15,0 10-2580-15,0 0-387 0,0 0-258 16</inkml:trace>
  <inkml:trace contextRef="#ctx0" brushRef="#br0" timeOffset="436.025">210-85 2193 0,'20'-3'5289'15,"-20"3"-387"-15,17 18 129 16,-17-18-3096-16,11 51-516 16,-11-20-258-16,14 19-516 15,-9 10-129-15,7 13-387 16,-4 7 258-16,1 12-387 15,-1 7 129-15,1 0-129 16,-3 8 0-16,0-1 0 0,2-6 0 16,-7 0 129-16,2-8-258 15,-1-10 0 1,4-7 0-16,-6-13-258 15,8-4-774-15,-8-30-1161 16,6-2-2709-16,-6-26 0 0,0 0-387 16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6-02T19:30:04.309"/>
    </inkml:context>
    <inkml:brush xml:id="br0">
      <inkml:brushProperty name="width" value="0.10583" units="cm"/>
      <inkml:brushProperty name="height" value="0.10583" units="cm"/>
      <inkml:brushProperty name="color" value="#00B050"/>
      <inkml:brushProperty name="fitToCurve" value="1"/>
    </inkml:brush>
  </inkml:definitions>
  <inkml:trace contextRef="#ctx0" brushRef="#br0">234 32 903 0,'0'0'3096'0,"0"0"-258"15,0 0-387-15,0 0-387 16,0 0-129-16,4-10-387 16,-4 10-258-16,0 0-129 15,0 0-258-15,0 0 0 16,0 0-387-16,0 0-129 15,0 0 0-15,0 0 0 16,0 0-129-16,0 0 0 16,0 0-129-16,0 0 0 0,0 0 0 15,0 0 129-15,0 0-129 16,0 0 0-16,-9 8-129 15,9-8 129 1,0 0 0-16,-17 13-129 0,17-13 129 16,0 0-129-16,-20 22 0 15,20-22 0-15,-18 22 0 16,18-22 0-16,-20 25-129 15,20-25 129-15,-22 28 129 16,22-28-129-16,-18 21 0 16,18-21 0-16,-15 22 0 15,15-22 0-15,0 0 129 0,-17 15-129 16,17-15 0-16,0 0 0 15,0 0 0 1,0 0 129-16,0 0-129 16,-13 18 0-16,13-18 0 0,0 0 0 15,0 0 0-15,-9 18 129 16,9-18-129-16,0 0 0 15,0 0 0-15,0 0 0 16,0 0 0-16,0 0 0 16,0 0 129-16,0 0-129 15,0 0 0-15,0 0 0 16,9-7 129-16,-9 7-129 15,0 0 0-15,0 0 0 16,0 0 0-16,0 0 129 16,0 0-129-16,0 0 0 15,0 0 129-15,0 0-129 16,0 0 0-16,0 0 129 0,0 0-129 15,0 0 0-15,-7 7 0 16,7-7 129-16,-11 18-129 16,11-18-129-16,0 0 258 15,-20 20-129-15,20-20-129 16,0 0 129-16,-14 17 0 15,14-17 0-15,0 0 129 16,0 0-129-16,0 0 0 16,0 0 0-16,0 0 129 15,0 0-129-15,0 0-129 16,0 0 129-16,0 0 0 15,0 0 0-15,0 0-129 16,-17 13 129-16,17-13 0 0,0 0 0 16,0 0 0-16,0 0 0 15,10-12 0-15,-10 12 0 16,21-19 0-16,-21 19 0 15,23-23 129-15,-23 23-129 16,20-18 0-16,-20 18 129 16,15-15-129-16,-15 15 129 15,10-18-129-15,-10 18 129 16,12-20 0-16,-4 4 0 15,-8 16-129-15,19-32 258 16,-6 14-129-16,-1-4 0 16,5 2 0-16,-3-2 0 15,1 4-129-15,-1 0 129 0,-2 0-129 16,-12 18 129-16,19-25-129 15,-19 25 129-15,0 0-129 16,4-18 129 0,-4 18-129-16,0 0 129 0,0 0-129 15,-9 0 0-15,9 0 129 16,0 0-129-16,0 0 0 15,0 0 0-15,0 0 0 16,0 0 0-16,-9-11 0 16,9 11 0-16,0 0 0 15,0 0 0-15,0 0 0 16,0 0 0-16,0 0 0 15,0 0 0-15,0 0 0 16,0 0 0-16,0 0 0 16,0 0 0-16,0 0 0 15,9 0 129-15,-9 0-129 16,0 0 0-16,0 0 0 0,0 0 0 15,17 18 0-15,-17-18 0 16,0 0 0-16,17 15 129 16,-17-15-258-16,0 0 258 15,18 25-129-15,-18-25 0 16,14 23 0-16,-14-23 129 15,18 30-129-15,-18-30 0 16,23 29 0-16,-9-11 0 0,2-4 0 16,0 0 0-1,1-2 0-15,0-1 0 16,2 0 0-16,-1-2 0 15,0 0 0-15,-2-7 0 0,-16-2 0 16,27 5 0-16,-27-5 0 16,19 3 0-16,-19-3 0 15,0 0 0-15,0 0 0 16,17 8 0-16,-17-8 0 15,0 0-129-15,0 0 129 16,0 0 0-16,0 14 0 16,0-14 0-16,0 0-129 15,0 0 129-15,0 0 0 16,0 21-129-16,0-21 0 15,0 0 0-15,0 0-258 16,0 0-129-16,0 0-774 16,6 22-1161-16,-6-22-2580 0,0 0 0 15,0 0-774-15,0 0 646 16</inkml:trace>
  <inkml:trace contextRef="#ctx0" brushRef="#br0">241 0 1161 0,'0'0'4515'0,"0"0"129"0,0 0-1806 16,0 0-645-16,0 0-258 15,0 0-516-15,0 0-258 16,0 0-387-16,0 0-129 15,0 0 0-15,-6 13-258 16,6-13-129-16,-6 37-129 16,1-15 0-16,5 6 0 15,-1 1 0-15,1 0-129 16,0 3 258-16,0 0-129 15,0 9 0-15,4-2-129 16,1 0 129-16,-2 1-129 16,3 0 129-16,-1 2-258 15,-1-2 129-15,1-2 0 0,0-6-129 16,-2-2 129-16,3-2 0 15,-1 1 0-15,-1-7 0 16,1 3-129 0,1-6 258-16,-3 2-129 0,3-3 0 15,-4 0 0-15,1 0 0 16,-3-18 0-16,3 25 0 15,-3-25-129-15,4 24 129 16,-4-24 0-16,0 15 0 16,0-15 0-16,0 0 0 15,0 17 0-15,0-17 0 16,0 0 129-16,0 0-129 15,0 0 0-15,0 0 0 16,0 0 0-16,-4 17 0 16,4-17 0-16,0 0 129 15,0 0-129-15,0 0 0 16,0 0 129-16,0 0-129 0,0 0 129 15,0 0-129-15,0 0 129 16,-17 2-129-16,17-2 0 16,0 0 0-16,0 0 0 15,0 0 129-15,0 0-129 16,-17-2 0-16,17 2 129 15,0 0-129-15,0 0 258 16,-11-19-258-16,11 19 129 16,0 0-129-16,-17-23 0 15,17 23 129-15,-13-18-129 16,13 18 129-16,-17-24-129 15,17 24 0-15,-19-25 0 16,19 25 0-16,-17-30 0 0,17 30 0 16,-20-31 129-16,10 16-129 15,10 15 129-15,-25-25 0 16,25 25 0-16,-29-22 0 15,29 22 0-15,-29-13 0 16,29 13-129-16,-25-8 129 16,25 8-129-16,-23-9 0 15,23 9 0-15,0 0 0 16,0 0 129-16,-17-2-129 15,17 2 0-15,0 0 129 16,0 0-129-16,0 0 0 16,0 0 0-16,0 0 0 15,0 0 0-15,0 0 0 0,0 0 129 16,0 0 0-16,0 0-129 15,0 0 0 1,0 0 129-16,0 0-129 16,0 0 129-16,0 0-129 0,0 0 0 15,0 0 0-15,8 12 0 16,-8-12 129-16,0 0-129 15,23 17 0-15,-23-17 0 16,23 16 0-16,-23-16 0 16,26 19 129-16,-26-19-258 15,29 22 129-15,-29-22 0 16,25 21 0-16,-25-21 0 0,27 23 0 15,-27-23 0 1,27 28 0-16,-27-28 0 16,24 28 0-16,-24-28 0 15,26 27 0-15,-26-27-129 0,22 26 129 16,-22-26 0-16,21 19 0 15,-21-19 129-15,17 14-129 16,-17-14 0-16,0 0 0 16,0 0 0-16,0 0 0 15,0 0 0-15,0 0-129 16,15 12 129-16,-15-12 129 15,0 0-129-15,0 0-129 16,0 0 129-16,0 0 0 16,0 0 0-16,5-8 0 15,-5 8-129-15,5-29 129 16,1 11 0-16,-2-3 129 15,4-1-129-15,0-5 0 0,2 2 0 16,3-2 129-16,1 0-129 16,1 2 0-16,0 0 129 15,4 1-129-15,-1 0 0 16,-1 3 0-16,0 3 0 15,-2 2 0-15,-1-1 0 16,-14 17 129-16,26-26-129 16,-26 26 0-16,18-23 0 15,-18 23 129-15,11-19-129 16,-11 19 0-16,9-18 0 15,-9 18 0-15,0 0 0 16,0 0 0-16,0 0-129 16,0 0-129-16,0 0 0 0,0 0-774 15,-10 11-2322-15,10-11-1806 16,-14 22-129-16,14-22-645 15,-22 14 258 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6-02T19:29:13.745"/>
    </inkml:context>
    <inkml:brush xml:id="br0">
      <inkml:brushProperty name="width" value="0.10583" units="cm"/>
      <inkml:brushProperty name="height" value="0.10583" units="cm"/>
      <inkml:brushProperty name="color" value="#0070C0"/>
      <inkml:brushProperty name="fitToCurve" value="1"/>
    </inkml:brush>
  </inkml:definitions>
  <inkml:trace contextRef="#ctx0" brushRef="#br0">2549 1019 1419 0,'0'0'4902'0,"14"18"-129"16,-14-18-645-1,0 0-1548-15,0 20-516 0,0-20-645 16,0 0-258-16,0 0-258 15,0 0-258-15,-15 16 0 16,15-16-258-16,0 0-129 16,-11 20-129-16,11-20-129 15,0 0 129-15,-16 16-129 16,16-16 0-16,0 0 0 15,-16 18 0-15,16-18 0 16,-17 9 129-16,17-9-129 0,-28 16 129 16,11-9-129-1,0 0 0-15,-3 0 0 16,-3 0 0-16,2-3 0 15,1 2 0-15,-2-1 129 0,1-4-258 16,-1-1 129-16,-2 1 0 16,1-1 0-16,-2 0 0 15,-2 5 0-15,-3-5 0 16,0 0-129-16,-2 0 129 15,-3 0 129-15,4 0-129 16,-1-5 0-16,3-1 0 16,0-1 0-16,6 2 129 15,0-3-129-15,3-4 129 16,3-1-129-16,-2 1 129 15,4-7-129-15,-2 6 129 16,3-6-129-16,-1 1 129 16,-2 0-129-16,5 0 0 0,-2 1 0 15,0-2 129-15,2 1-129 16,1-5 0-1,-3 8 0-15,4-2 129 0,-1 1-129 16,-1-2 129-16,1-2-129 16,0 2 129-16,0-2-129 15,1 4 129-15,0-9-129 16,1 1 129-16,3-1-129 15,-2 1 0-15,-1 2 129 16,1 0-129-16,4 0 129 16,-4 1-129-16,2-1 129 15,1 8-129-15,-1-3 0 0,3 2 0 16,0-2 0-16,0-1 0 15,2 3 0-15,1-2 0 16,0 0 0-16,-2 1 0 16,2-6 129-16,0 22-258 15,-3-32 129-15,1 16 0 16,-2-2 0-16,2 0-129 15,-1 1 129-15,3 0 0 16,0 17 129-16,-4-26-258 16,4 26 258-16,0-24-129 15,0 24 0-15,0-22 129 16,0 22-129-16,1-24 129 15,-1 24-129-15,9-23 129 0,-9 23-129 16,8-24 258-16,-8 24-387 16,9-23 258-1,-9 23-129-15,8-16 0 16,-8 16 0-16,6-22 129 0,-6 22-258 15,14-25 129-15,-14 25 129 16,15-30-129-16,-4 11 0 16,3-1 0-16,0-2 129 15,1 3-129-15,-1 2 0 16,3-1 0-16,-2 0 0 15,2 3 129-15,-2 1-129 16,4 0 0-16,-1 4 0 16,0-1 0-16,-1-1 129 15,0 5-129-15,2-4 0 16,-1 4 0-16,0 0 0 15,1 1 0-15,1-4 129 16,-3 3-129-16,3-4 0 0,0 2 0 16,0 0 0-16,0 0 0 15,4-5 129-15,-1 10-129 16,-1-1 0-16,4 0 0 15,-2 0 0-15,2-1 0 16,-1 6 0-16,-1 0 129 16,0 0-258-16,1 0 258 15,0 0-129-15,-2 0 0 16,-2 3 0-16,1 5 129 15,-3-5-129-15,0 2 0 16,-1 1 0-16,-1 0 129 16,-1-1-129-16,2-2 129 15,-1 4-129-15,3-1 0 0,-2-1 129 16,5 2-258-16,-1 4 258 15,-1-4-258-15,1 5 258 16,-2 1-129-16,0 0 0 16,-4 3 0-16,1-5 0 15,-17-11 0-15,25 29 0 16,-14-12 0-16,-11-17 0 15,24 26 129-15,-24-26-129 16,22 29 0-16,-22-29 0 16,23 28 0-16,-23-28 129 15,20 26-129-15,-20-26 0 16,18 31 0-16,-18-31 0 15,12 26 0-15,-6-8 0 0,-6-18 0 16,11 30 0-16,-6-14 0 16,-1 2 0-1,1-2 0-15,1 2 0 16,-1 3-129-16,1-3 129 0,-3 0 0 15,3 3 0-15,-3-2 0 16,0-2 0-16,2 4-129 16,-4-2 129-16,2-2 129 15,-1-2-129-15,1 5 0 16,-3-2 0-16,2-3 129 15,-2 7-258-15,0-4 258 16,0 1-129-16,0-1 0 0,0 2-129 16,1 2 129-1,-1-1 0-15,2-3 0 16,-2 0 0-16,0 1 0 15,0 1 0-15,0-2 0 16,0-2 0-16,0 1 0 0,0-2 0 16,0 6 0-16,-2-3 0 15,-1 2 0-15,3-20 0 16,-11 34 0-16,5-16 0 15,0 1 0-15,1 1-129 16,-2-2 129-16,2 2 0 16,-4-2 0-16,1 5-129 15,-1-4 129-15,0-1-129 16,-3 0 129-16,-1 2-129 15,-5-2 129-15,-2 1-258 16,-6-1 129-16,-6 3 0 16,-8 1-129-16,-5 7-129 0,-13-8 0 15,0 16-516-15,-25-20-1935 16,-5 16-2322-16,-5-2-258 15,-8-2-387-15,-7-3-129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6-02T01:32:33.702"/>
    </inkml:context>
    <inkml:brush xml:id="br0">
      <inkml:brushProperty name="width" value="0.10583" units="cm"/>
      <inkml:brushProperty name="height" value="0.10583" units="cm"/>
      <inkml:brushProperty name="color" value="#00B050"/>
      <inkml:brushProperty name="fitToCurve" value="1"/>
    </inkml:brush>
  </inkml:definitions>
  <inkml:trace contextRef="#ctx0" brushRef="#br0">11006 941 0 0,'0'0'0'0,"0"0"0"0,0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0,0 0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6-02T19:29:31.208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124 3111 258 0,'0'0'4515'16,"0"0"-258"-1,0 0-903-15,-17-23-645 0,17 23-645 16,0 0-645-16,0 0-387 15,-20-9-129-15,20 9-387 16,0 0 0-16,0 0-129 16,-20-9-129-16,20 9-129 15,0 0 0-15,-16-10-129 16,16 10 129-16,0 0 0 15,-25-25 129-15,25 25 0 0,-11-26 129 16,11 26-129-16,-9-31 0 16,9 16 258-1,-2-3-258-15,2 18-129 16,0-29 0-16,0 29 0 0,0-24-129 15,0 24 0-15,11-27 129 16,-11 27-129-16,16-18 0 16,-16 18 0-16,20-10 0 15,-20 10-129-15,16-2 129 16,-16 2 0-16,19 0 0 15,-19 0 0-15,18 12-129 16,-18-12 129-16,12 20 0 16,-12-20-129-16,7 30 0 15,-7-14 129-15,0 2-129 16,-7 1 0-16,3-2-129 15,-7 0 129-15,11-17-129 16,-20 25 129-16,20-25 0 0,-24 12-129 16,24-12 129-16,-27 0 0 15,27 0 129-15,-31-18-129 16,15 4 258-16,2-1-129 15,-2-2 129-15,4 1 129 16,0-4 0-16,4 4-129 16,0-2 129-16,7 3 129 15,1 15-129-15,0-28-129 16,0 28 0-16,1-21 129 15,-1 21-258-15,19-21 129 16,-19 21-129-16,26-12 129 16,-26 12 0-16,31-8-129 15,-16 8 0-15,-15 0 0 0,31 0 0 16,-31 0 0-16,22 22-129 15,-22-22 129-15,10 27-129 16,-10-27 0-16,0 33 129 16,-1-17 0-16,-7 9-129 15,-3-6 0-15,-1 2 129 16,-1-6 0-16,13-15 0 15,-27 25-129-15,27-25 129 16,-25 10 0-16,25-10 0 16,-20-2 0-16,20 2 129 15,-15-22-129-15,12 4 129 16,1 0 0-16,2-6 0 15,0 5 0-15,3-2-129 0,7 3 129 16,2 0-129-16,-12 18 0 16,31-22 0-1,-13 16 0-15,0 6-129 16,3 0 129-16,-6 0-129 0,-15 0 0 15,28 4 0-15,-28-4 129 16,7 20-129-16,-7-20 129 16,-1 26-258-16,1-26-258 15,-17 40-774-15,-7-30-2580 16,24-10-1161-16,-27 27-258 15,27-27-258-15</inkml:trace>
  <inkml:trace contextRef="#ctx0" brushRef="#br0" timeOffset="1241.071">1627 2752 516 0,'0'0'4128'15,"-18"7"258"-15,18-7-1419 16,-2 23-645-16,2-23-645 15,-11 23-129-15,11-23-387 16,-15 24-129-16,15-24-258 0,-20 25-129 16,20-25-129-1,-18 18 0-15,18-18-129 16,-17 13-129-16,17-13 129 15,0 0-129-15,-17 0 0 0,17 0-129 16,0-14 129-16,0 14 0 16,3-19 0-16,-3 19-129 15,18-31 0-15,-18 31 0 16,28-28-129-16,-10 15 0 15,-1-1 129-15,3 0-129 16,3-1 0-16,-3 8 129 16,-3-1-129-16,0 8 0 15,-17 0 129-15,20 10-129 16,-20-10 0-16,0 27 129 15,0-4-258-15,-8-2 258 16,-4 5-258-16,0-2 258 16,-2-6-129-16,-1 1 0 0,-2-1 0 15,1-6 0-15,-1-6 129 16,17-6 0-16,-27 0 0 15,27 0 0-15,-22-24 129 16,18 7-129-16,-2-10 129 16,6 5 0-16,0-5-129 15,0 2 0-15,1-2 129 16,8 7-258-16,2 4 129 15,1-2-129-15,-12 18 0 16,34-19 0-16,-15 16-129 16,-4 3 129-16,3 10-258 15,-18-10 129-15,29 30 0 16,-19-12-129-16,-6 7 129 0,-4 1 0 15,0 0 129-15,-4-1-129 16,-7-6 129-16,-4 4 0 16,1-4 0-1,-3-2 129-15,17-17-129 0,-28 11 0 16,28-11 129-16,-20-4-129 15,20 4 129-15,-10-31-129 16,8 12 0-16,2 1-258 16,0 1-258-16,0-13-1290 15,0 30-2967-15,15-34-387 16,-2 16-387-16,4-4-129 15</inkml:trace>
  <inkml:trace contextRef="#ctx0" brushRef="#br0" timeOffset="2413.138">3166 2529 1 0,'-23'16'3869'0,"19"-2"388"16,4-14-1419-16,-26 11-516 16,26-11-129-16,0 0-516 15,0 0-258-15,-21 0-129 16,21 0-129-16,0 0-129 15,0 0-387-15,0-22-258 16,0 22 0-16,1-18-129 16,-1 18 0-16,12-21-129 15,-12 21 129-15,20-18 129 16,-20 18-258-16,23-13 0 15,-23 13 0-15,24 0 0 0,-24 0-129 16,21 5 0-16,-21-5-129 16,14 25 129-1,-14-25-129-15,0 28 129 16,0-10 0-16,0-18 129 0,-12 31-129 15,12-31 0-15,-27 28 129 16,27-28-129-16,-31 18 129 16,13-15-129-16,18-3 129 15,-27 0 0-15,27 0 0 16,-21-20 0-16,16 4 129 15,0-2-129-15,5-1 0 16,7-1 0-16,5 2 0 16,0 3-129-16,-12 15 0 15,26-29 129-15,-8 22-129 0,-2 1 0 16,0 6 129-16,1 0-129 15,-17 0-129 1,30 19 129-16,-17 1 0 0,-2 2-129 16,-3-1 129-16,-5 5-129 15,-3 2 129-15,0-2 0 16,-8-2-129-16,-3 2 129 15,-5-7 0-15,1-1 0 16,-5 0 0-16,5-11 0 16,-4-2 0-16,1-5 129 15,2 0-129-15,16 0 129 16,-27-27 129-16,17 6-258 0,6 1 129 15,-2-5 0 1,6 4 0-16,6 0 0 16,3 6-129-16,-9 15 129 15,25-24-129-15,-7 14 0 0,-1 10 0 16,0 0 0-16,-17 0 0 15,23 16 0-15,-23-16 0 16,18 26-129-16,-18-26-129 16,3 38-258-16,-3-38-1290 15,-8 15-3354-15,8-15 0 16,0 0-387-16,-21 7-387 15</inkml:trace>
  <inkml:trace contextRef="#ctx0" brushRef="#br0" timeOffset="3613.2067">4655 2350 1161 0,'0'-19'4515'0,"0"19"-387"15,0 0-1032-15,0 0-645 16,0 0-387-16,0 0-516 15,-25-3-258-15,25 3-258 16,-24 3 0-16,24-3-258 16,-32 10-258-16,32-10 129 0,-34 12-129 15,34-12-129-15,-32 6 0 16,32-6-129-16,-21 0 0 15,21 0-129-15,-11-18 0 16,11 18 0-16,0-20 0 16,0 20-129-16,11-25 129 15,-11 25-258-15,27-21 129 16,-9 11 0-16,2 5 0 15,2-2 0-15,-1 4 0 16,1 3 0-16,-3 0 129 16,-2 6-129-16,-17-6 0 15,22 30 258-15,-18-10-258 16,-4 5 129-16,-4 3-129 0,-8 1 129 15,-5 1-129-15,1-5 129 16,-2-1-258-16,1-5 129 16,2-6-129-1,15-13 129-15,-26 7 0 0,26-7-129 16,-16-13 129-16,10-10 0 15,3-5 129-15,3-8-129 16,0 0 129-16,0-4-129 16,2 0 129-16,7 6-129 15,2-1 0-15,2 7 129 16,3 6-129-16,1 7 129 15,3 6-129-15,3 8-129 16,-2 1 129-16,-1 7 0 0,-4 8 0 16,-2 6 0-16,-3 9 0 15,-5 1 0-15,-6 4 0 16,-5 1 129-1,-8-4 0-15,-5 0-129 0,-4-4 0 16,-4-4 129-16,2-8-129 16,-1-8-129-16,4-6 129 15,1-2 0-15,20 0-129 16,-29-26 129-16,21-3 0 15,4 2-129-15,-1-4 129 16,5 2 0-16,0-6 0 16,5 6 0-16,2 1 0 0,2 7 0 15,-9 21 0-15,25-19 0 16,-25 19 129-1,27-3-129-15,-27 3 0 16,23 13 129-16,-15 2-129 16,-3 0 0-16,-5 7 0 0,0-2 0 15,0-1-258-15,-11-2 129 16,5 3-774-16,-19-20-2193 15,25 0-2064 1,-26 11 0-16,26-11-645 0,-25-6-258 16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09T19:09:39.856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257 68 8355,'-5'6'-901,"-2"-3"0,-3-1 1417,-1-2 1,3 0 0,1 0-548,-2 0 1,3 3-1,-2 1 101,0-1 0,1-2 0,0-1 71,-2 0 1,3 0-15,-1 0 1,3 0 32,-4 0 0,6-1-14,-2-3 1,3 1-52,1-4 1,0 3-103,0-3 1,5-1-38,2-3 1,0 5-1,-1 1 1,0 1-26,0 1 0,-2-1 1,2 3 30,-1-3 1,0 3 22,-1-3 1,-2 3 18,6 1-85,-6 0 65,3 0 14,-5 5 1,0 1 44,0 5 1,0 0 0,-1 0-13,-3 1 0,2-1 0,-4 0 1,-1 0-7,1 0 0,2-3 1,-2-1-1,0 1 54,0-2 1,2 2 0,-3-3-21,-2 2 0,0-4 0,1 4 1,0-2-33,-1-3 0,3 1 0,-1-1-51,-2 2 0,-1 1 40,-1-2 15,0-1 0,3 3 1,2-7-19,1-1 1,1-4-1,4-4 1,0 0 0,2 0-15,1 0 1,0 0-1,3-1 1,0 1 5,0 0 1,-2 0 0,4 0 0,-1 0-32,-1-1 0,4 5 0,-2-1 9,2 0 0,0 2 0,-2-1-16,0 2 0,-1 2-29,4 3 1,1 0 38,-1 0 1,-4 0 1,1 0 0,-6 1 24,2 3 0,1 2 1,-1 5-1,-2 0 4,-1 0 0,-1-3 1,0-1-1,-1 1-4,-3-2 0,3 4 0,-4-4 0,1 2 63,1-1 0,-6-1 1,3 3-29,0-2 1,-4 0 0,2 1-31,-2 0 0,0-5 0,2 4-22,0-2 0,1-2 29,-5-3 0,5 0 170,0 0-160,4 0 1,-2-5 0,5-2 0,0-3 0,0-1-16,0 0 1,1-1 0,2 1-2,1 0 1,3 0 0,-2 0 0,1 0-68,3-1 1,-3 5 0,2-1 13,0 0 0,-2 3 1,1 0-1,-1 1 37,0 0 1,-2 1 8,3 3 1,-3 0 0,2 1-1,0 1-10,1 2 0,-5 5 21,2-2 0,-2 3 1,1 1-13,1 1 1,-1-1 0,-3 0-1,0 0 14,0 0 1,0 0 0,-1 1 13,-3-1 0,-1 0 1,-3-1-1,1-1 21,2-2 1,-3-3 0,0 3 19,-2 2 1,-1-4 16,0-1 1,0-3-32,0-1 1,-1 0 0,3-1 9,1-3 1,2-1 0,3-4-23,0 2 0,-1-1 1,4-3-49,0 0 1,0 0 0,0 0-1,0-1 1,0 1-38,0 0 1,5 0 0,1 0-10,0 0 0,4 3 0,-2 2 0,0 0 6,0-1 0,2 5 1,-3-3-1,3 1 15,1 1 1,1-1-1,-1 4 23,0 0 1,0 0-1,0 0 2,0 0 0,-1 5 0,-1 2 8,-1 3 1,-6 1 0,2 1-3,-3-1 0,3 4 0,-1 0 0,0-2 0,-3 0 29,-4-2 0,2 4 1,-6 0-1,1-2 60,1 0 0,-4-2 0,2 0 1,-2-1-31,-1-3 1,0 3 0,-2-3-1,0-1-33,-2-2 1,0 0 0,4 0 0,0-1-18,-1-2 1,1-1-1,0 0 1,0 0 20,0 0 1,1-5-1,1-1 1,3-2-21,1 1 0,-3-1 0,5-4 1,0-2-50,2-1 1,1-1 0,0 3 39,0-2 1,0-1 0,1 2-1,3-1 1,3 1-32,3 2 0,2 1 0,-1 0 0,0-1-45,0 1 0,2 4 1,0-1-1,2 1 54,-1 1 1,-1-1 0,1 5 0,1-2 3,-1 2 0,-2 0 1,-2 4-1,-1 0 2,-2 2 1,-1 5 0,3-2-1,-3 3-6,-1 1 0,-1 0 0,-4 1 1,0-1 25,0 0 1,-1 0-1,-3 0 1,-3 0 96,-3 1 1,-2-1-1,1 0-29,0 0 0,-1 0 0,-2-1 0,-1-1 0,1-3 4,2-1 0,1-1 0,0-4 31,-1 0 1,1 0-85,0 0 1,5-5 0,2-3-55,3-2 0,1-1 0,0 0-116,0 0 1,0 0 0,1 1-385,3 2 0,-2 0-453,6 4 1,-1-3 3,4 3 1,1 1 730,-1 7 0,-5 2 0,-1 5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6-02T19:27:53.347"/>
    </inkml:context>
    <inkml:brush xml:id="br0">
      <inkml:brushProperty name="width" value="0.07938" units="cm"/>
      <inkml:brushProperty name="height" value="0.15875" units="cm"/>
      <inkml:brushProperty name="color" value="#0070C0"/>
      <inkml:brushProperty name="tip" value="rectangle"/>
      <inkml:brushProperty name="rasterOp" value="maskPen"/>
      <inkml:brushProperty name="fitToCurve" value="1"/>
    </inkml:brush>
  </inkml:definitions>
  <inkml:trace contextRef="#ctx0" brushRef="#br0">12064 420 1806 0,'0'0'2580'0,"0"0"-516"16,-18-6-387-16,18 6-516 16,0 0-258-1,0 0-258-15,-20-8-258 16,20 8 129-16,0 0-129 0,-20-3 0 15,20 3 129-15,-22-9-258 16,5 3 258-16,2 1-387 16,-7-2 129-16,-4 0-129 15,-4 1 0-15,-3-1 0 16,-5-1 0-16,0 0-129 15,-11-2 129-15,0-1 129 16,-7 0-258-16,-4 2 129 0,-6-3 0 16,-4 0-129-1,-4-1 129-15,-9 1 0 16,-6-1-129-16,-3-3 0 15,-6 2 0-15,-2-3 0 0,-3 6 0 16,-4-3 129-16,-5 3-258 16,5-1 258-16,-5 5-129 15,1 0 129-15,-2 0 0 16,-3 0 0-16,-3 1 0 15,4-3-129-15,-5-1 258 16,-1 1-516-16,-5 0 516 16,3 0-516-16,-3 0 258 15,-1 3 0-15,-1-4 0 16,-3 5-129-16,-1 1 129 15,1-3 0-15,-1 3 0 16,-3-1 0-16,2-1 0 16,-2 1 0-16,-2 2 0 0,2-1 0 15,-2 4 0-15,-1 0 0 16,2 0 0-16,-3 0 0 15,3 0 0-15,1 0-129 16,-3 5 129-16,-2 0 0 16,0 3 0-16,-2 1 129 15,-1 0-129-15,-3 0 129 16,0 5-129-16,-2-6 387 15,-3 3-387-15,-4-1 129 16,0 0-129-16,2 1 129 16,-5 0-258-16,3 7 129 15,-3-4 258-15,-2 8-258 16,2-5 0-16,3 6-129 0,-2 0 129 15,2 3-129-15,-1-1 129 16,4 0-129 0,0 5 129-16,8-1-387 15,-4 3 387-15,7 0 0 0,0 5 0 16,3 1 258-16,3-1-258 15,3-1 129-15,-2 3-129 16,9 3 0-16,-3 2 0 16,5 0 129-16,4-2-129 15,1 5 0-15,7 3-129 16,5 0 129-16,3 1 0 15,10-2 0-15,2-3 0 16,10 0 129-16,3 6 129 16,6-2-129-16,-1 2 258 15,4 5-129-15,-3-1 387 16,6 10-387-16,2-2 258 15,-1 8 0-15,2-7-258 0,5 7 129 16,1-4-129-16,8 1 0 16,0-2 0-16,8 1-129 15,-1 1-129-15,7-1 129 16,4 0 0-16,8-4-129 15,-1-3 129-15,8 1 129 16,-1-1-129-16,7 0 0 16,0-2 0-16,7-5-129 15,2 2 0-15,1-2 129 16,0 0-129-16,8-8 0 15,5 1 0-15,3-4 129 16,2-4 0-16,5-2 0 16,5-4 0-16,1 4 0 0,3-5 129 15,5 6-129-15,1-8 129 16,5 4 0-16,3-4-129 15,7 1 0-15,-1-4 0 16,1 0 129-16,4-5-129 16,2-1-129-16,0-2 129 15,3 1 0-15,-1-2-129 16,2 1 129-16,2 5-129 15,-1-1 129-15,2-3-129 16,-2 4 129-16,4-4-129 16,-2-2 0-16,3 0 129 15,-3 1-129-15,3-8 129 0,2 3-129 16,-1-3 129-16,2 2-129 15,2-5 258-15,1 3-258 16,-3 2 0 0,7-6 129-16,-4-2-129 15,2 1 0-15,-2 1 129 0,3-5-129 16,3 4 0-16,4-5 0 15,1 2 0-15,3-3 0 16,3 6 0-16,0-3 0 16,4 2 0-16,-2-2 129 15,4-3-129-15,1 4 0 16,-1 0 129-16,-3-1-129 15,3-3 0-15,0 0 129 0,2 0-129 16,3 0 0 0,-2 0 0-16,0-1 0 15,1-4 0-15,1 1 0 16,-1 1 129-16,3 1-129 0,-2-2 0 15,4-2 0-15,3 2 129 16,2 1-129-16,7-1 0 16,-6 0 0-16,4 0 0 15,-1-2 0-15,0 2 0 16,-6 1 0-16,1-4 0 15,-4 0 0-15,-3 0 129 16,4 2-129-16,-1-6 0 16,1 2 0-16,-1 1 0 15,-3-2 0-15,4 2 0 16,-4 0 0-16,-3 5-129 15,1-3 129-15,-4 1 0 16,0 5 0-16,2-2-129 0,1 1 129 16,-3-2 129-16,2-7-129 15,0-1 0-15,-2 0-129 16,2-5 258-16,-2 1-258 15,0-2 129-15,1 3 0 16,-3-4 0-16,5 6 0 16,-1-1 0-16,8-1 0 15,-4 2 0-15,2-3 0 16,-2-2 0-16,4 0 0 15,-2 1 0-15,-4-2 0 16,-3 5 0-16,-3-2 0 16,-1-2 0-16,1 0 0 15,-1 2 0-15,-3 3 0 0,-2-10 129 16,2 8-129-16,0-9 0 15,-1 3 129-15,4-3-129 16,-3 0 0 0,0-6 0-16,5 2 129 0,0-4-129 15,2 0 129-15,3-2-129 16,4 1 0-16,-4 0 129 15,1-3-129-15,2 2 0 16,-3-4 0-16,-2 1 0 16,1-4 0-16,-2 4 0 15,0-6 0-15,-3-4 0 16,5 1 129-16,-1-1-258 15,-2 1 258-15,-3-7-129 0,-1 6 0 16,-5-4 0 0,-2 2 0-16,-3 1 0 15,-8-1-129-15,-4 0 258 16,-5-2-258-16,-4 3 129 0,0 1 0 15,-9 2 0-15,-5 2 0 16,-8 1 0-16,-7-1 0 16,-5-2 129-16,-7 1-258 15,-8 0 258-15,-5-1-129 16,-8-2 0-16,-1-4 0 15,0 1 0-15,-7 2 0 16,-1 3-129-16,2 1 129 16,-2-1 0-16,2 1-129 15,1 5 0-15,-1 1 129 16,3 2-129-16,0 2 129 15,0-1 0-15,-1 1-129 16,-3 7 129-16,1 1 0 0,-3 0 0 16,0 1 0-16,-3 1 0 15,-4 4 0-15,-2-1 0 16,2 5 0-16,-4-3 0 15,1 1 0-15,-1 1-129 16,-2 2 129-16,2-3 0 16,0 3 0-16,2 2 0 15,-2-2 0-15,0-1 0 16,0 1 0-16,-2 0 0 15,-1-1 129-15,0 3-129 16,-1-1 0-16,-5 6 0 16,-2-6 0-16,2 3 0 0,-3 2 0 15,-1 0 0-15,3-3 0 16,2-3 0-16,-1-1-129 15,3-4 129-15,3-1 0 16,-3-2 0-16,3-3-129 16,-6-4 0-16,-5 0-129 15,-9 4-129-15,-20-13-645 16,3 22-1677-16,-27-22-2322 15,-18 6-258-15,-19-2-516 16,-22-12 258-16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6-02T19:29:05.198"/>
    </inkml:context>
    <inkml:brush xml:id="br0">
      <inkml:brushProperty name="width" value="0.10583" units="cm"/>
      <inkml:brushProperty name="height" value="0.10583" units="cm"/>
      <inkml:brushProperty name="color" value="#0070C0"/>
      <inkml:brushProperty name="fitToCurve" value="1"/>
    </inkml:brush>
  </inkml:definitions>
  <inkml:trace contextRef="#ctx0" brushRef="#br0">1116 1549 1677 0,'0'0'3999'0,"0"0"-387"16,0 0-1032-16,0 0-387 16,0 0-387-16,0 0-129 15,0 0-129-15,0 0-387 0,0 0-129 16,0 0-129-16,0 0-387 15,0 0-258 1,0 0-129-16,0 0-129 16,0 0 0-16,-11 7-129 0,11-7 129 15,0 0 0-15,-17 8-129 16,17-8 129-16,-15 7-129 15,15-7 0-15,-20 6 0 16,20-6 0-16,-25 7 0 16,25-7 0-16,-29 4 0 15,12-3-129-15,0 1 129 16,-3-1 0-16,0 3 129 15,-1-4 0-15,-2 3 0 16,-3-3 0-16,1 0 129 16,-2 0-129-16,-3 0 129 15,4-3 129-15,0-5 0 16,-1 2-129-16,-1-5 129 0,5 3 0 15,-8-7-129-15,5 2 129 16,-3-5 0-16,3 3 0 16,-6-6 0-16,-1 2 0 15,1-6 129-15,2 0-258 16,-1 0 0-16,0-1 0 15,0-2-129-15,2-4 129 16,5-2-129-16,-4 3 0 16,2-4 129-16,5 5 0 15,-1-6 0-15,2 4 0 16,0-2-129-16,2 5 258 15,-2-3-129-15,4-3 0 16,0-1 0-16,2 1-129 0,0-4 129 16,5 0-129-16,3 2 0 15,1 1 0-15,3-2 0 16,2 5 0-1,0 2 0-15,7-1 0 0,-1 2 0 16,3-1-129-16,2 1 258 16,3-2-129-16,-2 3 0 15,2-3 0-15,1 3 0 16,0 3 129-16,4 1-129 15,2 1 0-15,1 0 129 16,4 2-129-16,-3-5 129 16,4 6-129-16,3-2 258 15,-1 1-258-15,0 1 129 0,0 0 0 16,-3 0 0-1,2 3-129-15,-1 3 0 16,-2 1 129-16,-1 1-129 16,1 1 129-16,-2 1-129 0,2 0 129 15,-2 4-129-15,1 0 129 16,-2 1-129-16,-1 5 129 15,1-3-129-15,1 2 129 16,0 0 0-16,0 0 0 16,-2 1 0-16,1 1 0 15,-1 0 0-15,2 0-129 16,-4 1 129-16,1 5-129 15,-1-1 0-15,4 4 0 16,-3 0 0-16,0 0 0 16,0-2 0-16,2 5 0 15,-2-4 0-15,0 1 129 16,0 0-129-16,0 0 129 0,0-1-129 15,-4 2 0-15,4-3 0 16,-1 4 129-16,-2-4-129 16,3 7 0-16,-5-9 129 15,-15-5-129-15,29 20 0 16,-12-8 0-16,-17-12 129 15,26 20-129-15,-26-20 129 16,25 23-129-16,-25-23 129 16,23 24-129-16,-9-9 0 15,-14-15 129-15,16 22-129 16,-16-22-129-16,20 25 129 15,-20-25 0-15,17 30 0 0,-17-30 129 16,13 27-129-16,-13-27 0 16,15 32 0-16,-11-16 0 15,-4-16 0-15,14 29 0 16,-14-29 0-1,11 28 0-15,-6-10 0 0,1-1 0 16,-6-17 0-16,10 26 0 16,-10-26 0-16,10 25 0 15,-10-25 0-15,6 29 0 16,-6-29 0-16,6 23 0 15,-6-23 0-15,8 23 0 16,-8-23 0-16,4 23 0 16,-4-23 0-16,8 25 0 0,-8-25 0 15,6 24 0-15,-6-24 0 16,3 27 0-16,-1-10 0 15,-2-2 0-15,0 2 0 16,0 0 129-16,0-2-129 16,0 2 0-16,0-2 0 15,0-15 0-15,0 32 0 16,0-32-129-16,0 25 129 15,0-25 0-15,0 21 0 16,0-21 0-16,0 23 0 16,0-23 0-16,-2 18 129 15,2-18-129-15,0 0 0 16,-3 20 0-16,3-20 0 0,0 17 129 15,0-17-129-15,-5 16 0 16,5-16 0 0,-3 20 0-16,3-20 0 15,-4 23 0-15,4-23 0 0,-3 20-129 16,3-20 0-16,-5 20 0 15,5-20 129-15,-6 22-258 16,6-22 258-16,-3 21-129 16,3-21 129-16,-6 22 0 15,6-22 0-15,-5 21 0 16,5-21 0-16,-6 21 0 15,6-21 0-15,0 0 0 16,-9 19 0-16,9-19 0 16,0 0 0-16,-11 20 0 15,11-20 129-15,0 0-258 16,0 0 129-16,-17 19 0 15,17-19 0-15,0 0 0 0,0 0 0 16,-20 17-129-16,20-17 129 16,0 0 0-16,0 0 0 15,-20 16 0-15,20-16 0 16,0 0 0-16,-17 13 0 15,17-13 0-15,-16 8-129 16,16-8 129-16,-19 11-129 16,19-11 129-16,-18 14 0 15,18-14-129-15,-14 18 0 16,14-18 129-16,-12 18-129 15,12-18 0-15,-16 18 129 16,16-18-129-16,-23 13-129 16,6-6 129-16,-1 5-129 0,-8-8-129 15,4 10-516-15,-22-14-1677 16,12 0-2451-1,-8 5-387-15,0 1-129 0,-8-5-516 16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6-02T19:29:20.273"/>
    </inkml:context>
    <inkml:brush xml:id="br0">
      <inkml:brushProperty name="width" value="0.10583" units="cm"/>
      <inkml:brushProperty name="height" value="0.10583" units="cm"/>
      <inkml:brushProperty name="color" value="#0070C0"/>
      <inkml:brushProperty name="fitToCurve" value="1"/>
    </inkml:brush>
  </inkml:definitions>
  <inkml:trace contextRef="#ctx0" brushRef="#br0">2558 637 1 0,'0'0'1676'15,"0"0"-257"-15,0 0-129 16,0 0 0-16,0 0 0 0,0 0-129 16,0 0-258-16,0 0 0 15,0 0-129-15,0 0-129 16,0 0 0-16,0 0-258 15,0 0 0-15,0 0-258 16,-9 0 129-16,9 0-258 16,0 0 129-16,0 0-129 15,0 0 0-15,0 0 0 16,0 0 129-16,0 0-129 15,0 0 0-15,0 0 0 16,0 0 0-16,-8-13 0 16,8 13 0-16,0 0 0 15,-3-17 0-15,3 17 129 0,-3-16-129 16,3 16 258-16,-8-17-129 15,8 17-129-15,-10-18 129 16,10 18-129 0,-20-19 129-16,20 19-129 0,-25-18 129 15,25 18-129-15,-31-19 0 16,16 4 129-16,-6 5 0 15,-5-3-129-15,1 2 129 16,-9-3-129-16,2 0 0 16,-6-1 0-16,-5-2 0 15,-3 2 0-15,-2-7-129 16,-3 1 129-16,-2-8-129 0,-4 1 0 15,-1-7 0-15,-2-2 0 16,-2 1 0 0,-5 1 129-16,-1 3 129 15,-1 2-129-15,-7 6 129 0,-6 0-129 16,-11 12 0-16,-4 2-129 15,-9 9-387-15,-14 1 0 16,-1 1-129-16,-12 8-258 16,-4 6 258-16,-4-1-258 15,-5 0-387-15,-3-2-903 16,-18-12-1548-16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6-02T19:29:13.745"/>
    </inkml:context>
    <inkml:brush xml:id="br0">
      <inkml:brushProperty name="width" value="0.10583" units="cm"/>
      <inkml:brushProperty name="height" value="0.10583" units="cm"/>
      <inkml:brushProperty name="color" value="#0070C0"/>
      <inkml:brushProperty name="fitToCurve" value="1"/>
    </inkml:brush>
  </inkml:definitions>
  <inkml:trace contextRef="#ctx0" brushRef="#br0">2549 1019 1419 0,'0'0'4902'0,"14"18"-129"16,-14-18-645-1,0 0-1548-15,0 20-516 0,0-20-645 16,0 0-258-16,0 0-258 15,0 0-258-15,-15 16 0 16,15-16-258-16,0 0-129 16,-11 20-129-16,11-20-129 15,0 0 129-15,-16 16-129 16,16-16 0-16,0 0 0 15,-16 18 0-15,16-18 0 16,-17 9 129-16,17-9-129 0,-28 16 129 16,11-9-129-1,0 0 0-15,-3 0 0 16,-3 0 0-16,2-3 0 15,1 2 0-15,-2-1 129 0,1-4-258 16,-1-1 129-16,-2 1 0 16,1-1 0-16,-2 0 0 15,-2 5 0-15,-2-5 0 16,-1 0-129-16,-2 0 129 15,-3 0 129-15,4 0-129 16,-1-5 0-16,3-1 0 16,0-1 0-16,6 2 129 15,0-3-129-15,3-4 129 16,3-1-129-16,-2 1 129 15,4-7-129-15,-2 6 129 16,3-6-129-16,-1 1 129 16,-2 0-129-16,5 0 0 0,-2 1 0 15,0-2 129-15,2 1-129 16,1-5 0-1,-3 8 0-15,4-2 129 0,-1 1-129 16,-1-2 129-16,1-2-129 16,0 2 129-16,0-2-129 15,1 4 129-15,0-9-129 16,1 1 129-16,3-1-129 15,-2 1 0-15,-1 2 129 16,1 0-129-16,4 0 129 16,-4 1-129-16,2-1 129 15,1 8-129-15,-1-3 0 0,3 2 0 16,0-2 0-16,0-1 0 15,2 3 0-15,1-2 0 16,0 0 0-16,-2 1 0 16,2-6 129-16,0 22-258 15,-3-32 129-15,1 16 0 16,-2-2 0-16,2 0-129 15,-1 1 129-15,3 0 0 16,0 17 129-16,-4-26-258 16,4 26 258-16,0-24-129 15,0 24 0-15,0-22 129 16,0 22-129-16,1-24 129 15,-1 24-129-15,9-23 129 0,-9 23-129 16,8-24 258-16,-8 24-387 16,9-23 258-1,-9 23-129-15,8-16 0 16,-8 16 0-16,6-22 129 0,-6 22-258 15,14-25 129-15,-14 25 129 16,15-30-129-16,-4 11 0 16,3-1 0-16,0-2 129 15,1 3-129-15,-1 2 0 16,3-1 0-16,-2 0 0 15,2 3 129-15,-2 1-129 16,4 0 0-16,-1 4 0 16,0-1 0-16,-1-1 129 15,0 5-129-15,2-4 0 16,-1 4 0-16,0 0 0 15,1 1 0-15,1-4 129 16,-3 3-129-16,3-4 0 0,0 2 0 16,0 0 0-16,0 0 0 15,4-5 129-15,-1 10-129 16,-1-1 0-16,4 0 0 15,-2 0 0-15,2-1 0 16,-1 6 0-16,-1 0 129 16,-1 0-258-16,2 0 258 15,0 0-129-15,-2 0 0 16,-2 3 0-16,1 5 129 15,-3-5-129-15,0 2 0 16,-1 1 0-16,-1 0 129 16,-1-1-129-16,2-2 129 15,-1 4-129-15,3-1 0 0,-2-1 129 16,5 2-258-16,-1 4 258 15,-1-4-258-15,1 5 258 16,-2 1-129-16,0 0 0 16,-4 3 0-16,1-5 0 15,-17-11 0-15,25 29 0 16,-14-12 0-16,-11-17 0 15,24 26 129-15,-24-26-129 16,22 29 0-16,-22-29 0 16,23 28 0-16,-23-28 129 15,20 26-129-15,-20-26 0 16,18 31 0-16,-18-31 0 15,12 26 0-15,-6-8 0 0,-6-18 0 16,11 30 0-16,-6-14 0 16,-1 2 0-1,1-2 0-15,1 2 0 16,-1 3-129-16,1-3 129 0,-3 0 0 15,3 3 0-15,-3-2 0 16,0-2 0-16,2 4-129 16,-4-2 129-16,2-2 129 15,-1-2-129-15,1 5 0 16,-3-2 0-16,2-3 129 15,-2 7-258-15,0-4 258 16,0 1-129-16,0-1 0 0,0 2-129 16,1 2 129-1,-1-1 0-15,2-3 0 16,-2 0 0-16,0 1 0 15,0 1 0-15,0-2 0 16,0-2 0-16,0 1 0 0,0-2 0 16,0 6 0-16,-2-3 0 15,-1 2 0-15,3-20 0 16,-11 34 0-16,5-16 0 15,0 1 0-15,1 1-129 16,-2-2 129-16,2 2 0 16,-4-2 0-16,1 5-129 15,-1-4 129-15,0-1-129 16,-3 0 129-16,-1 2-129 15,-5-2 129-15,-2 1-258 16,-6-1 129-16,-6 3 0 16,-8 1-129-16,-5 7-129 0,-13-8 0 15,0 16-516-15,-25-20-1935 16,-5 16-2322-16,-5-2-258 15,-7-2-387-15,-8-3-129 16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6-02T19:29:21.648"/>
    </inkml:context>
    <inkml:brush xml:id="br0">
      <inkml:brushProperty name="width" value="0.10583" units="cm"/>
      <inkml:brushProperty name="height" value="0.10583" units="cm"/>
      <inkml:brushProperty name="color" value="#0070C0"/>
      <inkml:brushProperty name="fitToCurve" value="1"/>
    </inkml:brush>
  </inkml:definitions>
  <inkml:trace contextRef="#ctx0" brushRef="#br0">2751-13 129 0,'22'3'645'16,"-22"-3"-258"-16,0 0 129 16,0 0 0-16,0 0-129 0,0 0-258 15,0 0 129-15,0 0-129 16,0 0 0-1,0 0 0-15,0 0 516 16,0 0 129-16,0 0 129 16,0 0 258-16,0 0 0 0,0 0-258 15,5 18-258-15,-5-18 129 16,0 0-258-16,0 0-258 15,0 0 0-15,0 0 129 16,7 18-129-16,-7-18 0 16,0 0 0-16,0 0 129 15,8 21-129-15,-8-21 129 16,0 0 0-16,3 18 0 15,-3-18-129-15,0 21 258 16,0-21-129-16,0 23 0 16,0-5 0-16,0-18 0 15,-9 27-129-15,9-27-258 0,-17 34 129 16,3-19-129-16,3 4 0 15,-4-3 129-15,0 3-129 16,-4-1 129-16,-1 0 0 16,0 0 0-16,-3-1-129 15,-4 1 129-15,-2-3-258 16,-4 3 258-16,-7 3-258 15,-6-2 0-15,-6 4 129 16,-9-1 0-16,-5 9-129 16,-11-6 129-16,-6 7 129 15,-11 0-129-15,-1 1 0 16,-6 3 0-16,-4-2-129 15,1 5 0-15,-5-6-258 0,5 7-258 16,-4-7 129-16,5 8 0 16,-4-5 0-16,4 3 0 15,-9-6 0-15,2 0 258 16,2 1 0-16,-3 1 129 15,-1-5-645-15,3 2-258 16,-3-6-645-16,2-5-903 16,8 15-1548-16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6-02T19:29:23.550"/>
    </inkml:context>
    <inkml:brush xml:id="br0">
      <inkml:brushProperty name="width" value="0.10583" units="cm"/>
      <inkml:brushProperty name="height" value="0.10583" units="cm"/>
      <inkml:brushProperty name="color" value="#0070C0"/>
      <inkml:brushProperty name="fitToCurve" value="1"/>
    </inkml:brush>
  </inkml:definitions>
  <inkml:trace contextRef="#ctx0" brushRef="#br0">-7 1874 129 0,'0'0'516'0,"0"0"0"16,0 0-129-16,0 0 0 15,0 0 0-15,0 0-258 16,0 0 129-16,0 0 129 16,0-9 0-16,0 9 129 15,0 0 258-15,0-18 0 16,0 18 129-16,5-19 387 15,-1 2 0-15,-4 17-258 16,13-32 0-16,-3 15-129 16,-2-3-129-16,7 2-258 0,-2-4 0 15,4 0-258-15,-2-3 0 16,6-3 129-16,1-4 258 15,7 6-129-15,-3-16 258 16,11 5-129-16,-3-9 0 16,9 5 129-16,-3-12-129 15,12 11-129-15,-3-8-129 16,7 6-129-16,0-7-129 15,6 8 0-15,1-1 0 16,3 2 0-16,1 2-129 16,1-6 129-16,6 3-129 15,3 1 0-15,-1 1 0 16,4 2 129-16,6-3-129 0,3 5 258 15,1-1-258-15,5 4 0 16,6 2 0-16,7-1 0 16,4 1 129-16,8 0-258 15,9 0 129-15,7 0-129 16,9-1 129-16,5-3-129 15,5 4 0-15,0-6-258 16,10 2-129-16,-8-13-258 16,12 17-774-16,-19-18-1290 15,-1 3-2064-15,0 9-258 16,-15-10 258-16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6-02T19:29:24.944"/>
    </inkml:context>
    <inkml:brush xml:id="br0">
      <inkml:brushProperty name="width" value="0.10583" units="cm"/>
      <inkml:brushProperty name="height" value="0.10583" units="cm"/>
      <inkml:brushProperty name="color" value="#0070C0"/>
      <inkml:brushProperty name="fitToCurve" value="1"/>
    </inkml:brush>
  </inkml:definitions>
  <inkml:trace contextRef="#ctx0" brushRef="#br0">-9 248 1032 0,'0'0'2064'0,"0"0"-129"16,0 0 0-16,12 14-258 16,-12-14-387-16,0 0-129 15,0 0-258-15,0 18-129 16,0-18-258-16,0 0 129 15,0 0-258-15,0 19 0 16,0-19 129-16,0 0-129 16,0 0-129-16,0 18 0 0,0-18 129 15,0 0-129 1,-6 17 0-16,6-17 0 15,-5 15 0-15,5-15 0 16,-3 18-129-16,3-18 0 0,0 20 0 16,0-20-129-16,0 25 258 15,0-25-129-15,0 25-129 16,0-25 258-16,8 28-258 15,-8-28 129-15,12 28-129 16,-12-28 129-16,14 23-129 16,-14-23 0-16,20 25 129 15,-6-8 0-15,-14-17 0 16,26 26 129-16,-9-13 129 15,7 7 0-15,1-6-129 16,10 0 258-16,0-1-129 16,11 6 129-16,2-4-129 15,3 4-129-15,0-6 0 0,7 1 0 16,-6-2 0-16,5 2 0 15,-3-6-258-15,3-2 129 16,-4-3-129-16,4 1 129 16,-3-4-129-16,6 1-129 15,3-1 129-15,3 0 0 16,3 0 129-16,8 0 0 15,6 0-129-15,7 0 129 16,7 0 129-16,3-1-258 16,7-5 0-16,7 1 129 15,6-1-129-15,6-1 0 16,13-1 0-16,12-7 0 0,7 1 0 15,10-6 0-15,7-2 0 16,12-4 0-16,9-11 0 16,7-1 0-16,8-5 0 15,2-1-129-15,12-1-129 16,6-2 129-16,7 5-258 15,-1-4 129-15,10 6-387 16,0-10-258-16,11 20-1032 16,-23-18-2193-16,8 2-903 15,-5-1-645-15,-9-6 516 16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6-02T19:30:14.777"/>
    </inkml:context>
    <inkml:brush xml:id="br0">
      <inkml:brushProperty name="width" value="0.10583" units="cm"/>
      <inkml:brushProperty name="height" value="0.10583" units="cm"/>
      <inkml:brushProperty name="color" value="#00B050"/>
      <inkml:brushProperty name="fitToCurve" value="1"/>
    </inkml:brush>
  </inkml:definitions>
  <inkml:trace contextRef="#ctx0" brushRef="#br0">709-181 1419 0,'0'0'4902'15,"0"31"0"-15,-7 3-774 16,-6-3-2064-16,13 25-387 16,-7-6-516-16,7 28-258 15,0-5 0-15,7 12-516 16,-4 1 0-16,12 11-129 15,-6-4 0-15,5 10-258 16,-3-1 129-16,1-2-129 16,-3-2 0-16,-1 0 0 15,0-6 0-15,-7-12-129 16,2-3-258-16,-3-18-258 0,5-2-645 15,-8-30-645-15,3 2-2838 16,0-6-258-16,0-23-645 16</inkml:trace>
  <inkml:trace contextRef="#ctx0" brushRef="#br0" timeOffset="1533.0877">1088 260 2193 0,'-13'-78'5418'0,"10"48"0"15,3-1-516-15,0-6-2580 16,16 16-645-16,-10-19-645 0,21 14-258 16,-4-9-129-16,17 6 0 15,2 0-258-15,13 4 0 16,3 5-129-16,8 9 129 15,0 4-258-15,-1 7 0 16,-5 0 0-16,-10 14-129 16,-8 8 0-16,-9 6 0 15,-16 7 0-15,-9 7 0 16,-8 3 0-16,-8 5-129 15,-9 2 129-15,-9 4-129 16,-6 0 129-16,-3-4-129 16,-2-3 0-16,-3-5 0 15,0-6 129-15,2-4-129 0,4-8 0 16,6-9 129-16,7-5 0 15,3-5 0-15,18-7 0 16,0 0 0 0,0 0 0-16,0 0 0 0,7-15 0 15,13 7 0-15,6-2 0 16,11 3 0-16,6 0 129 15,8 7-129-15,5 0 0 16,3 3 0-16,-2 7 0 16,2 6 0-16,-3 4 129 15,-7 5-129-15,-8 0 0 16,-9 5 0-16,-9 4 0 15,-6-1 129-15,-6 4-129 0,-9 2 0 16,-2-1 129-16,-8-3-129 16,-9 5 0-16,-8 1 129 15,-7-2-129 1,-6-2 129-16,-7-1-129 0,-10-7 129 15,-5 1-129-15,-6-5 129 16,-6-5-258-16,-3-6 129 16,4-3-129-16,1-6-258 15,10 4-516-15,-3-16-2580 16,22 1-1548-16,4-4-645 15,15-2-258-15</inkml:trace>
  <inkml:trace contextRef="#ctx0" brushRef="#br0" timeOffset="795.0454">1224 261 5676 0,'-9'-16'5805'0,"9"16"-387"16,0 0 0-16,-3 11-3741 15,3-11-387-15,0 50-774 16,1-14 0-16,12 17-129 16,1 19-258-16,2 11 0 15,4 13-129-15,0 9-129 16,6 6-258-16,-6-6 0 15,5 7-387-15,-11-27-903 0,18 5-2451 16,-18-26-1161-16,1-15-387 16,-7-20-387-1</inkml:trace>
  <inkml:trace contextRef="#ctx0" brushRef="#br0" timeOffset="464.0264">-36 1365 645 0,'0'0'5031'15,"23"-5"0"-15,-1 2-129 16,4-7-3096-16,23 13-258 16,-1-6-258-16,25 3-387 15,-2 0-129-15,13 0-258 16,-4 0 129-16,9 4-129 15,-9-4-129-15,1 6 258 16,-12-3-258-16,-4 4-129 16,-9 1 0-16,-6-1-258 0,-7-2 0 15,-7 2-129-15,-3-4 0 16,-12-3-774-16,11 6-1032 15,-13-6-3225-15,-2-7-129 16,-17 7-645-16,20-32 387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31T02:51:49.148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0 12 6436,'7'-5'-234,"2"4"0,-2-4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6-02T19:30:13.949"/>
    </inkml:context>
    <inkml:brush xml:id="br0">
      <inkml:brushProperty name="width" value="0.10583" units="cm"/>
      <inkml:brushProperty name="height" value="0.10583" units="cm"/>
      <inkml:brushProperty name="color" value="#00B050"/>
      <inkml:brushProperty name="fitToCurve" value="1"/>
    </inkml:brush>
  </inkml:definitions>
  <inkml:trace contextRef="#ctx0" brushRef="#br0">0 4 1548 0,'20'9'5160'0,"6"-2"0"0,-11-5-129 16,3-4-2709-16,14 6-774 15,-12-4-129-15,18 7-516 16,-7-7-258-16,13 7-129 15,-2-5 129-15,7 2-387 16,0-4-129-16,3 1 0 16,-2-1 0-16,2 0-129 15,4 0 0-15,-7-1 0 16,-3-5 0-16,-3 1-129 15,-4 3 0-15,-7-7 0 16,-1 7-387-16,-13-6-258 16,4 8-645-16,-22-10-903 15,0 10-2580-15,0 0-387 0,0 0-258 16</inkml:trace>
  <inkml:trace contextRef="#ctx0" brushRef="#br0" timeOffset="436.025">210-85 2193 0,'20'-3'5289'15,"-20"3"-387"-15,17 18 129 16,-17-18-3096-16,11 51-516 16,-11-20-258-16,14 19-516 15,-9 10-129-15,7 13-387 16,-4 7 258-16,1 12-387 15,-1 7 129-15,1 0-129 16,-3 8 0-16,0-1 0 0,2-6 0 16,-7 0 129-16,2-8-258 15,-1-10 0 1,4-7 0-16,-6-13-258 15,8-4-774-15,-8-30-1161 16,6-2-2709-16,-6-26 0 0,0 0-387 16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6-02T19:29:34.823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FFC000"/>
      <inkml:brushProperty name="fitToCurve" value="1"/>
    </inkml:brush>
    <inkml:brush xml:id="br2">
      <inkml:brushProperty name="width" value="0.10583" units="cm"/>
      <inkml:brushProperty name="height" value="0.10583" units="cm"/>
      <inkml:brushProperty name="color" value="#ED1C24"/>
      <inkml:brushProperty name="fitToCurve" value="1"/>
    </inkml:brush>
    <inkml:brush xml:id="br3">
      <inkml:brushProperty name="width" value="0.10583" units="cm"/>
      <inkml:brushProperty name="height" value="0.10583" units="cm"/>
      <inkml:brushProperty name="color" value="#0070C0"/>
      <inkml:brushProperty name="fitToCurve" value="1"/>
    </inkml:brush>
  </inkml:definitions>
  <inkml:trace contextRef="#ctx0" brushRef="#br0">4653 2362 1161 0,'0'-19'4515'0,"0"19"-387"15,0 0-1032-15,0 0-645 16,0 0-387-16,0 0-516 15,-25-3-258-15,25 3-258 16,-23 3 0-16,23-3-258 16,-32 10-258-16,32-10 129 0,-34 12-129 15,34-12-129-15,-34 6 0 16,34-6-129-16,-21 0 0 15,21 0-129-15,-11-18 0 16,11 18 0-16,0-21 0 16,0 21-129-16,11-26 129 15,-11 26-258-15,27-21 129 16,-7 11 0-16,0 5 0 15,2-2 0-15,-1 4 0 16,1 3 0-16,-4 0 129 16,-1 6-129-16,-17-6 0 15,22 30 258-15,-18-10-258 16,-4 7 129-16,-4 1-129 0,-8 1 129 15,-5 2-129-15,1-6 129 16,-1-1-258-16,0-5 129 16,2-6-129-1,15-13 129-15,-26 7 0 0,26-7-129 16,-16-13 129-16,10-10 0 15,3-5 129-15,3-8-129 16,0-1 129-16,0-3-129 16,2-2 129-16,7 8-129 15,2-1 0-15,2 7 129 16,3 6-129-16,1 7 129 15,3 6-129-15,2 8-129 16,-1 1 129-16,-1 7 0 0,-2 8 0 16,-4 6 0-16,-3 9 0 15,-5 1 0-15,-6 4 0 16,-5 2 129-1,-8-4 0-15,-7-1-129 0,-2-3 0 16,-4-5 129-16,3-8-129 16,-2-8-129-16,4-6 129 15,1-2 0-15,20 0-129 16,-30-26 129-16,21-3 0 15,5 1-129-15,-1-3 129 16,5 1 0-16,0-6 0 16,5 7 0-16,2 1 0 0,4 7 0 15,-11 21 0-15,25-19 0 16,-25 19 129-1,27-3-129-15,-27 3 0 16,23 13 129-16,-15 2-129 16,-3 0 0-16,-5 7 0 0,0-2 0 15,0-1-258-15,-11-1 129 16,5 3-774-16,-19-21-2193 15,25 0-2064 1,-26 11 0-16,26-11-645 0,-26-6-258 16</inkml:trace>
  <inkml:trace contextRef="#ctx0" brushRef="#br0">3166 2535 1 0,'-24'16'3869'0,"20"-2"388"16,4-14-1419-16,-25 10-516 16,25-10-129-16,0 0-516 15,0 0-258-15,-21 0-129 16,21 0-129-16,0 0-129 15,0 0-387-15,0-21-258 16,0 21 0-16,1-18-129 16,-1 18 0-16,12-21-129 15,-12 21 129-15,19-18 129 16,-19 18-258-16,23-13 0 15,-23 13 0-15,25 0 0 0,-25 0-129 16,20 5 0-16,-20-5-129 16,14 25 129-1,-14-25-129-15,0 28 129 16,0-10 0-16,0-18 129 0,-12 31-129 15,12-31 0-15,-26 28 129 16,26-28-129-16,-32 18 129 16,15-15-129-16,17-3 129 15,-27 0 0-15,27 0 0 16,-20-20 0-16,15 4 129 15,0-2-129-15,5-1 0 16,7-1 0-16,5 2 0 16,-1 3-129-16,-11 15 0 15,26-29 129-15,-9 22-129 0,-1 1 0 16,1 6 129-16,0 0-129 15,-17 0-129 1,29 19 129-16,-17 1 0 0,-1 2-129 16,-3-1 129-16,-5 5-129 15,-3 2 129-15,0-2 0 16,-8-1-129-16,-3 0 129 15,-4-6 0-15,0-1 0 16,-4 1 0-16,4-12 0 16,-5-2 0-16,2-5 129 15,3 0-129-15,15 0 129 16,-26-28 129-16,16 7-258 0,6 1 129 15,-2-4 0 1,6 2 0-16,6 1 0 16,3 6-129-16,-9 15 129 15,24-25-129-15,-7 16 0 0,0 9 0 16,0 0 0-16,-17 0 0 15,24 16 0-15,-24-16 0 16,17 26-129-16,-17-26-129 16,3 38-258-16,-3-38-1290 15,-8 16-3354-15,8-16 0 16,0 0-387-16,-20 7-387 15</inkml:trace>
  <inkml:trace contextRef="#ctx0" brushRef="#br0">1626 2762 516 0,'0'0'4128'15,"-18"7"258"-15,18-7-1419 16,-2 23-645-16,2-23-645 15,-11 23-129-15,11-23-387 16,-15 24-129-16,15-24-258 0,-20 25-129 16,20-25-129-1,-18 19 0-15,18-19-129 16,-17 13-129-16,17-13 129 15,0 0-129-15,-17 0 0 0,17 0-129 16,0-14 129-16,0 14 0 16,3-20 0-16,-3 20-129 15,18-31 0-15,-18 31 0 16,28-28-129-16,-10 15 0 15,-1-1 129-15,3 0-129 16,3-1 0-16,-3 8 129 16,-3-1-129-16,0 8 0 15,-17 0 129-15,20 10-129 16,-20-10 0-16,0 27 129 15,0-4-258-15,-8-2 258 16,-4 5-258-16,0-2 258 16,-2-5-129-16,-1 0 0 0,-2 0 0 15,1-7 0-15,-1-6 129 16,17-6 0-16,-27 0 0 15,27 0 0-15,-22-25 129 16,18 8-129-16,-2-10 129 16,6 4 0-16,0-4-129 15,0 2 0-15,1-2 129 16,8 7-258-16,2 3 129 15,1-1-129-15,-12 18 0 16,34-19 0-16,-15 16-129 16,-4 3 129-16,3 10-258 15,-18-10 129-15,29 31 0 16,-19-13-129-16,-6 7 129 0,-4 1 0 15,0 0 129-15,-4-1-129 16,-7-5 129-16,-4 3 0 16,1-4 0-1,-3-1 129-15,17-18-129 0,-28 11 0 16,28-11 129-16,-20-4-129 15,20 4 129-15,-10-32-129 16,8 13 0-16,2 1-258 16,0 0-258-16,0-12-1290 15,0 30-2967-15,15-34-387 16,-2 16-387-16,4-4-129 15</inkml:trace>
  <inkml:trace contextRef="#ctx0" brushRef="#br1" timeOffset="90530.178">1405 3096 645 0,'-15'36'4902'0,"1"-8"0"16,-14-1-258-16,5 1-1935 16,3 19-1290-16,-16-9-645 15,11 6-645-15,-4 2-516 0,-6-11-903 16,18 2-2451-16,-2 1-645 15,-2-19-645-15,13 4 387 16</inkml:trace>
  <inkml:trace contextRef="#ctx0" brushRef="#br1" timeOffset="90306.1652">1367 2887 4128 0,'-48'73'4515'16,"24"-20"0"-16,-15 1-2193 15,-4-7-1161-15,6 10-387 16,-2-7-645-16,2-6-903 15,12 0-1806-15,8 0-1677 16,-6-21-387-16,22 5 129 0</inkml:trace>
  <inkml:trace contextRef="#ctx0" brushRef="#br1" timeOffset="89848.139">1074 2427 4257 0,'76'-46'5031'15,"-56"46"-129"-15,-20 0-258 16,-17 23-3096-16,-1 23-774 15,-28 7-258-15,3 16-129 16,-14 5-258-16,-3 5 0 16,1 4-258-16,2-2 129 15,6-3-129-15,0-10-258 16,14-7-129-16,-1-22-387 15,19 8-1290-15,-2-26-1419 16,21-21-1032-16,0 0-516 16,0 0 517-16</inkml:trace>
  <inkml:trace contextRef="#ctx0" brushRef="#br1" timeOffset="90074.1519">1107 2744 3096 0,'68'-54'4902'0,"-56"38"-387"0,-12 16-1161 16,9 8-1161-16,-22 6-645 15,-3 25-516-15,-21-2-387 16,7 19 0-16,-15-2-387 16,5 12 0-16,-6-4-129 15,6-1-129-15,4 2-129 16,-3-13-258-16,18 3-774 15,-13-25-1161-15,22-2-2451 0,9-2-129 16,3-24-516 0</inkml:trace>
  <inkml:trace contextRef="#ctx0" brushRef="#br1" timeOffset="89583.1238">899 2336 3225 0,'99'-75'4902'0,"-71"46"-258"16,-8 13-1548-16,-20 16-903 15,0 0-516-15,-6 45-516 16,-37-3-516-16,-5 18 0 15,-16 4-258-15,-2 13-258 0,-6 2 0 16,1 2-129-16,2-2-258 16,4-10 0-16,14-1-387 15,4-22-387-15,25 8-1161 16,-5-18-2322-16,15-14-387 15,12 0-258-15</inkml:trace>
  <inkml:trace contextRef="#ctx0" brushRef="#br1" timeOffset="89353.1107">565 2343 1 0,'0'0'4256'16,"0"0"130"-16,0 0-1677 15,0 0-516-15,-20-7-258 16,20 7-258-16,0 0-387 15,-3 14-129-15,3-14-258 16,-18 31-129-16,-2-12 0 16,4 19-258-16,-10 5 0 15,0 15-258-15,-12-1 0 16,-2 9-129-16,-5 7 0 0,-2 2 0 15,2-2-258-15,1-4 129 16,7-11-129-16,3-12-129 16,14-4-129-1,5-23-258-15,15-2-774 0,0-25-1161 16,15-15-2322-1,22-10-129-15,5-18-258 0</inkml:trace>
  <inkml:trace contextRef="#ctx0" brushRef="#br1" timeOffset="91047.2076">551 3283 3225 0,'-20'24'4257'0,"-3"-20"-387"16,23-4-1806-16,-20 28-2451 15,20-28-1806-15,-21 33-1806 16,-4-26-258-16</inkml:trace>
  <inkml:trace contextRef="#ctx0" brushRef="#br0">123 3121 258 0,'0'0'4515'16,"0"0"-258"-1,0 0-903-15,-17-23-645 0,17 23-645 16,0 0-645-16,0 0-387 15,-20-9-129-15,20 9-387 16,0 0 0-16,0 0-129 16,-20-9-129-16,20 9-129 15,0 0 0-15,-16-10-129 16,16 10 129-16,0 0 0 15,-24-25 129-15,24 25 0 0,-10-26 129 16,10 26-129-16,-9-31 0 16,9 16 258-1,-2-3-258-15,2 18-129 16,0-29 0-16,0 29 0 0,0-25-129 15,0 25 0-15,11-27 129 16,-11 27-129-16,15-18 0 16,-15 18 0-16,19-10 0 15,-19 10-129-15,16-2 129 16,-16 2 0-16,19 0 0 15,-19 0 0-15,18 12-129 16,-18-12 129-16,12 20 0 16,-12-20-129-16,7 30 0 15,-7-13 129-15,0 1-129 16,-7 1 0-16,3-2-129 15,-7 0 129-15,11-17-129 16,-20 25 129-16,20-25 0 0,-24 12-129 16,24-12 129-16,-26 0 0 15,26 0 129-15,-30-18-129 16,14 4 258-16,2-1-129 15,-2-2 129-15,4 1 129 16,0-4 0-16,4 3-129 16,0-1 129-16,7 3 129 15,1 15-129-15,0-28-129 16,0 28 0-16,1-22 129 15,-1 22-258-15,19-21 129 16,-19 21-129-16,26-12 129 16,-26 12 0-16,31-8-129 15,-16 8 0-15,-15 0 0 0,29 0 0 16,-29 0 0-16,22 22-129 15,-22-22 129-15,10 27-129 16,-10-27 0-16,0 34 129 16,-1-18 0-16,-7 9-129 15,-3-5 0-15,-1 1 129 16,1-6 0-16,11-15 0 15,-27 25-129-15,27-25 129 16,-25 10 0-16,25-10 0 16,-20-2 0-16,20 2 129 15,-15-22-129-15,12 4 129 16,1 0 0-16,2-7 0 15,0 6 0-15,3-2-129 0,7 3 129 16,2 0-129-16,-12 18 0 16,31-23 0-1,-13 17 0-15,0 6-129 16,1 0 129-16,-4 0-129 0,-15 0 0 15,28 4 0-15,-28-4 129 16,7 20-129-16,-7-20 129 16,-1 27-258-16,1-27-258 15,-17 40-774-15,-7-30-2580 16,24-10-1161-16,-25 28-258 15,25-28-258-15</inkml:trace>
  <inkml:trace contextRef="#ctx0" brushRef="#br1" timeOffset="103142.8994">874 692 774 0,'0'0'4386'16,"0"0"387"-16,0 0-1161 16,0-18-903-16,0 18-774 0,0 0-516 15,0 0-387-15,-1 8-258 16,1 9-129-1,0-17-258-15,-11 26 0 16,2-9-129-16,1 6 0 0,-3-3-129 16,-1 8 0-16,-3-5 129 15,1 1-258-15,-3-2 129 16,0 2 0-16,2-5-129 15,-1 3 0-15,4-4 0 16,12-18 0-16,-17 32 129 16,11-14-129-16,6-18 0 15,-10 28 0-15,10-28 0 16,-9 18 0-16,9-18 129 15,0 0-129-15,0 0 0 16,0 0 258-16,0 0-516 16,0-9 258-16,5-9 0 15,-5 18 0-15,20-37 0 0,-8 15 0 16,2-6 0-16,3 3 0 15,-1-4 258-15,2 3-258 16,-3 1 129-16,1 0-129 16,-4 3 129-16,3 1 0 15,-6-1 0-15,1 4-129 16,-4 4 129-16,-6 14-129 15,15-25 129-15,-15 25 0 16,12-23 0-16,-12 23 0 16,11-18 0-16,-11 18 0 15,0 0 0-15,12-16 0 16,-12 16 0-16,0 0-129 15,0 0 129-15,0 0 0 0,8 13 0 16,-8-13 0-16,5 26 0 16,-4-8 0-16,2 0 0 15,0 0 0-15,2 3-129 16,3-2 129-16,-4 2-129 15,5 0 129-15,1-2-129 16,0 2 129-16,1-4-129 16,0-1 0-16,-11-16-129 15,23 29 129-15,-23-29-387 16,23 19-129-16,-8-4-387 15,-15-15-2967-15,0 0-1161 16,16 18-516-16,-16-18-129 16</inkml:trace>
  <inkml:trace contextRef="#ctx0" brushRef="#br1" timeOffset="102037.8361">902 709 1419 0,'0'0'3612'16,"0"0"-516"-16,-3-14-1032 15,3 14-516-15,0 0-903 16,0 0 129-16,0-25-129 0,0 25-129 16,0 0 0-16,0 0 129 15,0-16 0-15,0 16 258 16,0 0-129-16,0 0 129 15,0 0-258-15,0 0 129 16,0 0 0-16,0 0-258 16,0 0 129-16,0 16-258 15,0-16 0-15,-2 22 0 16,-2-6-129-16,4 9 129 15,-5 2-129-15,5 8 258 16,-3-2-258-16,1 9-129 16,1 6 258-16,1 6-387 15,-5-4 258-15,4 7-387 0,-1-7 258 16,-2 5-129-16,0-4 129 15,3-1-258-15,-5-3 129 16,1-4 0-16,1 0 0 16,1-4 129-16,-1 4-258 15,0-6 258-15,2-4-129 16,1 1 0-16,1-4 0 15,0 1-129-15,0-6 129 16,0-5 0-16,0-1 0 16,0-2 0-16,0-17 0 15,0 25 0-15,0-25 0 16,0 0 0-16,0 0 0 0,0 0 129 15,0 0-129-15,0 0 0 16,0 0 0-16,0 16 0 16,0-16 0-1,0 0 0-15,0 17 0 16,0-17 0-16,0 0-129 0,0 0 258 15,0 0-258-15,0 0 129 16,0 0 0-16,0 0 0 16,0 0 129-16,0 0-129 15,0 0 0-15,0 0 0 16,0 0 0-16,0 0 0 15,0 0 0-15,-11-14 129 16,11 14-129-16,-8-16 0 0,8 16 0 16,-10-21 0-1,10 21 129-15,-16-27-129 16,16 27 0-16,-23-30 0 16,23 30 0-16,-24-33 0 0,11 14 0 15,3 2 0-15,0-6 129 16,3 6-129-16,2 0 129 15,5 17-129-15,-11-27 129 16,11 27-129-16,-9-18 129 16,9 18 0-16,0 0 0 15,0 0-129-15,-16-17 129 16,16 17 0-16,0 0 0 15,0 0 0-15,0 0 0 16,0 0 0-16,-17-10-129 16,17 10 0-16,0 0 0 15,0 0 0-15,0 0 0 16,0 0 0-16,0 0 0 0,0 0 0 15,0 0 0-15,0 13 0 16,0-13 0-16,0 0 0 16,11 25 0-16,-11-25 0 15,11 22 0-15,-11-22 0 16,15 26 0-16,-15-26 0 15,19 32-129-15,-6-15 258 16,0 2-258-16,3 2 129 16,-4 0 0-16,3-1 0 15,-2 1 0-15,-3-5-129 16,-10-16 129-16,20 27 0 15,-20-27 0-15,17 19 0 16,-17-19-129-16,0 0 129 0,16 8 0 16,-16-8 0-16,0 0 0 15,0 0-129-15,16 0 129 16,-16 0 0-1,0 0 0-15,13-13 0 0,-13 13 0 16,9-20 0-16,-9 20 0 16,12-25 0-16,-12 25 0 15,15-28 0-15,-5 10 0 16,-3-2 0-16,6-2 0 15,-3 2 0-15,3 0 129 16,-3-1-129-16,1 2 0 16,0 2 0-16,-2-1 0 15,-9 18 0-15,17-22 0 0,-17 22 0 16,12-22 0-1,-12 22 0-15,13-18 129 16,-13 18-129-16,0 0 0 16,0 0-129-16,19-14 129 0,-19 14-258 15,0 0-258-15,0 0-645 16,22-11-3741-16,-22 11-129 15,0 0-387-15,0 0-258 16</inkml:trace>
  <inkml:trace contextRef="#ctx0" brushRef="#br2">4196-53 1935 0,'-27'0'5031'16,"27"0"-129"-16,0 0-129 15,-24 0-2322-15,24 0-774 16,0 0-258-16,-5 17-387 15,5-17-258-15,0 0 129 0,0-12-258 16,0 12-129-16,6-31-129 16,8 14 0-1,-1-3 0-15,5 1-129 16,-1-4 0-16,4 10-129 0,-3-1 0 15,4 3-129-15,-4 4 129 16,-18 7-129-16,26 0 0 16,-26 0-129-16,17 14 129 15,-14 8 0-15,-3 7 0 16,0 0-129-16,-6 2 129 15,-9 2-129-15,-5 3 129 16,-2-6 0-16,-1 2 0 16,-4-8 0-16,3-9 0 15,-1-1 0-15,4-9 0 16,1-5 0-16,20 0 0 15,-23-15 129-15,13-7-129 16,4-9 258-16,3-5-258 0,3 2 129 16,0-5 0-16,3 8 0 15,6-1 0-15,1 1-129 16,2 6 0-16,3 9 0 15,4 2 0-15,-2 3 0 16,2 4 0-16,1 7 129 16,0 0-129-16,0 5 0 15,-3 9 0-15,-3 15-129 16,-5 8 129-16,-5 0 0 15,-4 4 0-15,-4 0 0 16,-9 2 0-16,-7-1 0 16,-1-3 0-16,-6-13 129 0,4-6-129 15,-3-11 0-15,3-1 0 16,1-8 0-1,4-10 0-15,4-13 0 0,0-4 129 16,2-11 0 0,3-4-129-16,6 1 258 0,1-2-258 15,2 4 129-15,0 3-129 16,3 3 129-16,5 3-129 15,6 9 0-15,-14 21 0 16,32-25 0-16,-12 21 0 16,6 0 0-16,-1 4 0 15,1 5-129-15,0 9 129 16,-4 4 0-16,-5 6 0 0,-2 8-258 15,-7 6 258-15,-8 1-129 16,-8-1 258-16,-10 3-129 16,-3-4 0-1,-7-1-129-15,2-4 258 0,-3-11-129 16,2-10 0-16,4-5 0 15,4-6 0-15,19 0 129 16,-23-28-129-16,19 4 129 16,4-6-258-16,0-9 258 15,9 1-129-15,3 2 129 16,3 6-258-16,2 1 129 15,-1 8 0-15,-16 21-129 16,29-19-129-16,-29 19-258 0,26 19-2838 16,-26-5-1935-1,0 11-129-15,-3 0-387 16,-2 7-387-16</inkml:trace>
  <inkml:trace contextRef="#ctx0" brushRef="#br2">2907 95 3096 0,'-24'-17'4515'0,"24"17"258"16,0 0-1677-16,-20-18-774 15,20 18-387-15,-9-18-516 16,9 18 0-16,-10-18-516 16,10 18 0-16,-14-20-258 15,14 20-129-15,-6-16-129 16,6 16-129-16,-5-16-258 0,5 16 129 15,0-22 0-15,0 22-129 16,9-23 0-16,-9 23 129 16,16-26-129-1,-16 26 0-15,0 0 0 0,23 0 129 16,-23 0-129-16,12 17 129 15,-6 3-258-15,-2-1 129 16,-1 3 0-16,-3-4-129 16,0 0 129-16,0 0-129 15,-7 0 0-15,-4-2 0 16,11-16 129-16,-26 25 0 15,26-25 0-15,-29 4 0 16,29-4 129-16,-26-7 0 0,12-8 129 16,6-6 0-1,1-8-129-15,5-2 129 16,2-1-129-16,0 2 0 15,2-1 0-15,7 5 0 0,3 1-129 16,5 6 0-16,0 7 0 16,3 5 0-16,3 4 0 15,-2 3 0-15,-2 4 0 16,-2 16 0-16,-1 5-129 15,-6 4 129-15,-2 8 0 16,-8 1-129-16,0 1 129 16,-6 1 0-16,-5 2-129 15,-6-6 0-15,0-7 129 16,-2-1-129-16,-1-4 129 15,1-9 0-15,0-8-129 16,1-6 129-16,18-1 0 16,-28-12 129-16,17-10-129 0,5-2 129 15,2-5 0-15,2-3 0 16,2 4-129-16,0-1 129 15,8 1 0-15,2 5 0 16,3-2-129-16,-13 25 0 16,32-23 0-16,-14 19 0 15,1 4 0-15,-1 0 0 16,0 11 0-16,-5 5-129 15,-2 11 129-15,-3-6-129 16,-5 4 129-16,-3 3 0 16,-2-3 0-16,-8-3 0 15,-6-4 0-15,2-4 0 16,-4-8 0-16,-2-4 129 0,0-2 0 15,0-13-129-15,0-6 129 16,1-3-129-16,5 0 0 16,-1-2-129-1,9 4-258-15,-2-10-258 0,8 30-2709 16,13-34-1677-16,3 10-258 15,4 1-387-15,13-5-258 16</inkml:trace>
  <inkml:trace contextRef="#ctx0" brushRef="#br2">1480 191 258 0,'-20'-9'4386'0,"20"9"387"16,-17-18-129-1,3 2-2064-15,14 16-1032 16,-9-23-129-16,9 23-645 15,-3-20-129-15,3 20-129 0,0-18 0 16,0 18-258-16,0 0 0 16,11-20 0-16,-11 20-129 15,0 0 129-15,20-22 129 16,-20 22-129-16,18-11 129 15,-18 11 0-15,21-10-129 16,-21 10 0-16,23-4-129 16,-23 4 0-16,17 0 0 15,-17 0-129-15,6 17 0 16,-6-17-129-16,0 30 129 15,-4-13-129-15,-5 1 129 16,-2 0-129-16,-3 0 129 0,14-18-129 16,-28 25 129-16,28-25 0 15,-30 10 129-15,30-10-129 16,-28 0 129-16,28 0 0 15,-21-28 0-15,11 8 0 16,3-4 0-16,4-1 0 16,3-3-129-16,0 2 258 15,1-6-258-15,7 7 0 16,3 0 0-16,1 5 0 15,0 1 0-15,5 6 129 16,0 2-129-16,-17 11 0 16,31 1 0-16,-13 9 0 15,-3 3 0-15,2 5 0 0,-6 3 0 16,-2 1 0-16,-4 6 129 15,-4-6-258-15,-1 3 129 16,-4 1 0-16,-12 2 0 16,3-2-129-16,-6-2 129 15,1-4 0-15,-2-8-129 16,3-3 129-16,0-7 0 15,17-2 129-15,-27-11 0 16,16-5 0-16,2-3 0 16,5-5 0-16,1-5 0 15,3 3 0-15,0-3 0 16,13-4 0-16,-1 5-129 15,6-1 0-15,2 1 0 0,3 5 0 16,2 5 129-16,-2 6-129 16,-2 5-129-1,-2 7 129-15,-2 12 0 16,-5 6 129-16,-4 7-129 0,-5 5 0 15,-3 3 0-15,0 3 0 16,-11 0 0-16,-1-1 0 16,-7 2 0-16,-1-5-129 15,0-5 0-15,2-5 129 16,0-6 0-16,2-7 0 15,16-9 0-15,-27 0 0 16,27 0 0-16,-22-24 129 16,13 3 0-16,3-1 0 15,3-3 0-15,3-1-129 16,0 2 129-16,0 6-129 15,0 18 0-15,14-23-258 16,2 23-774-16,-16 0-3870 0,0 0-129 16,17 7-387-16,-17-7-645 15</inkml:trace>
  <inkml:trace contextRef="#ctx0" brushRef="#br1" timeOffset="86877.9691">440-17 129 0,'0'0'2064'16,"0"0"-129"-16,-17 9-129 16,17-9 387-16,0 0-516 15,0 0-258-15,-17 13-258 16,17-13-258-16,0 0-258 15,0 0-387-15,0 0-129 0,0 0 0 16,0 0 129-16,0 0-129 16,0 0 387-1,0 0-258-15,-17-8 0 16,17 8 129-16,0 0 0 0,0 0 0 15,0 0-129-15,0 0-129 16,0 0 129-16,0 0 0 16,0 0-129-16,0 0 258 15,-18-13-129-15,18 13-129 16,0 0 129-16,0 0 0 15,0 0 0-15,0-19 0 16,0 19 0-16,0 0-129 16,0 0 0-16,11-13-129 15,-11 13 129-15,15-8-129 16,-15 8 0-16,24-4 0 15,-24 4 0-15,27-2 0 16,-27 2 129-16,32-5-129 0,-17-1 0 16,3 1 129-16,1 3-129 15,1-4 0-15,-2 2 129 16,2 1-129-16,-4-1 129 15,2 4-129-15,-18 0 129 16,29 0-129-16,-14 0 129 16,-15 0-129-16,33 0 129 15,-16 0 0-15,-1 0-129 16,3 0 129-16,-1 0 258 15,-1 0-387-15,-17 0 129 16,34 0 0-16,-34 0 0 16,28 0-129-16,-28 0 129 15,29-1 0-15,-29 1-129 0,31-1 129 16,-14-6-129-16,0 6 129 15,-1-5 0-15,0 4-129 16,1-1 129-16,-1 3-129 16,2 0 0-16,-1 0 129 15,0 0-129-15,1 0 0 16,-1 5 0-16,3-4 129 15,0-1-129-15,0 1 0 16,1-1 0-16,1 0 0 16,-1-2 129-16,1 2 0 15,1-9 0-15,-2 8-129 16,-2-5 129-16,-2 5 0 0,0-2 129 15,-17 3 0-15,27-3-129 16,-27 3-129-16,20-1 129 16,-20 1-129-1,0 0 0-15,22-3 0 0,-22 3 0 16,0 0 0-16,20 0 129 15,-20 0-129-15,15 0 0 16,-15 0 0-16,20 0 0 16,-20 0 0-16,20 0 0 15,-20 0 0-15,26 0 0 16,-26 0 0-16,20 0 0 15,-20 0-129-15,18 0 129 16,-18 0 0-16,0 0 0 0,0 0 0 16,0 0-129-1,0 0 0-15,0 0-129 16,0 0-129-16,-9 15-129 15,-8-15-516-15,17 0-1548 0,-15 10-2193 16,15-10-258-16,-25 4-387 16</inkml:trace>
  <inkml:trace contextRef="#ctx0" brushRef="#br1" timeOffset="97031.5497">243-26 1419 0,'13'-9'2064'0,"-13"9"129"16,0 0-129-16,0 0-258 0,18-11-387 15,-18 11-258-15,0 0-387 16,0 0-387-16,0 0-129 15,0 0 129-15,0 9-258 16,0-9 0-16,0 0 129 16,-11 16 0-16,11-16 129 15,0 0-129-15,-1 22 129 16,1-22 0-16,0 0 129 15,0 0-258-15,0 0 0 16,9 0-129-16,-9 0 129 16,15 0-129-16,-15 0 0 15,25 0 0-15,-7 0-129 16,-1-2 129-16,8-2-129 0,-1 1 129 15,5-6 129-15,2 3-129 16,4-2 0 0,-1 2 0-16,5 5 0 0,-1-5 0 15,3-1 129-15,-1 2 0 16,3 1-129-16,-3 1 129 15,3-1 0-15,-3-3 0 16,5 2 0-16,-11-2 0 16,3 5-129-16,-5-3 0 15,1 5 0-15,-4 0-129 16,1 0 129-16,0 0-129 15,-3 0 0-15,-2 3 0 16,1-1 0-16,-5-2 0 0,2 2 0 16,-4-2 129-1,-2 0 129-15,-17 0-258 16,18 5 129-16,-18-5-129 15,0 0 129-15,0 0-129 0,0 0 0 16,0 0 0-16,0 0 0 16,0 0 0-16,0 0 0 15,0 0 0-15,0 0 129 16,0 0-129-16,0 0 0 15,0 0 0-15,0 0 0 16,0 0-129-16,0 0 129 16,0 0 0-16,0 0 0 15,-12-5 0-15,12 5 0 16,-31 0-129-16,8 0 129 15,-3 6 129-15,-6 3-129 16,-2-5 0-16,-4 8 0 16,-2-6 0-16,1 5 129 0,1-8 0 15,3 8-129-15,-1-10 0 16,0 1 0-16,-1 2 0 15,-1-3 129-15,1-1-129 16,-1 0 0-16,-1 0 0 16,1 0 0-16,3 0 0 15,1 0 0-15,3 0 0 16,2 0-129-16,3 0 258 15,0 0-258-15,3 0 129 16,1 0 0-16,2 0 0 16,2 0 0-16,1 0 0 15,17 0 0-15,-21 0 0 16,21 0 129-16,0 0-129 0,-20 0 129 15,20 0-129-15,0 0 129 16,0 0-129-16,-16 0 0 16,16 0-129-16,0 0 129 15,0 0 0-15,0 0 0 16,0 0-129-16,0 0 129 15,0 0 0-15,20 0 0 16,-3 3 129-16,8-3-129 16,-1 0 0-16,9 0 0 15,2 0 0-15,3 0 129 16,2-6-129-16,2 2 129 15,1-1 0-15,-1 2 0 0,1-4 0 16,-1-3 0-16,-4 4 0 16,2-2-129-1,-3 3 0-15,2-6 129 16,-6 1-129-16,0 0 0 0,0 8 129 15,-3-2-129-15,-2-4 129 16,-4 7-129-16,-1-8 0 16,2 8 0-16,-3 0 0 15,1-4 129-15,1-2-129 16,1 3 0-16,2 1 0 15,1-1 0-15,-2 1 129 16,0-1 0-16,-4 0-129 16,-4 1 258-16,-18 3-129 0,23-5-129 15,-23 5 0 1,0 0 129-16,0 0-129 15,0 0-129-15,0 0 258 16,0 0-129-16,0 0-129 0,0 0 129 16,-14 0 0-16,14 0 0 15,-37 8 0-15,10 0 0 16,-9 2 0-16,-2-1 0 15,-10 4 0-15,-1 1 0 16,-1 2 0-16,-4 1 0 16,0-6 0-16,-2 1 0 15,2-6 0-15,4 5 0 16,4-4 0-16,3-6 0 15,3 3 0-15,1-2-129 16,3-1 129-16,3 2 0 16,1 0 129-16,0-3-129 15,1 0 0-15,1 0 0 0,2 0 0 16,0 0-129-16,7 0 129 15,2 2 0-15,19-2 0 16,-24 0 0-16,24 0-258 16,0 0 258-16,0 0-129 15,0 0 258-15,0 0-129 16,12 0 0-16,-12 0 0 15,29 0 258-15,-13 0-258 16,2 0 0-16,2 2 129 16,1 3-129-16,6-2 129 15,3 1-258-15,2-2 258 16,8-2-129-16,5 0 129 15,-1 0-129-15,5 0 0 0,1-3 129 16,-3-1-129-16,1 4 129 16,-1-4-129-16,-6 4 0 15,-2 0 0 1,-4 0 129-16,-1 0-129 0,-4 0 0 15,-4 0 129-15,1 0-258 16,-6 0 258-16,0 2-129 16,-4-2 0-16,0 0 0 15,-17 0 0-15,23 0 0 16,-23 0 0-16,0 0 0 15,0 0 0-15,19 0-129 16,-19 0 129-16,0 0 0 16,0 0 0-16,0 0-129 0,0 0 129 15,-11 2 0 1,11-2 0-16,-35 1 0 15,12 2 0-15,-5 0 0 16,-4-1 0-16,0-2 129 0,-5 2-258 16,-2-2 129-16,4 3 129 15,-3-1-129-15,1 0 0 16,1-1-129-16,2 1 129 15,-2 2-129-15,4 0 129 16,0-4-129-16,4 3 129 16,1-2 0-16,-1-1-129 15,4 0 129-15,-2 0 0 16,3 0-129-16,-2 0 129 15,2 0 0-15,0 0 0 16,1 0 0-16,-1 0 0 16,7 0 0-16,-4 1 0 15,3 2 0-15,17-3 129 0,-26 4-129 16,26-4-129-16,-16 3 129 15,16-3 0-15,0 0 0 16,0 0 0-16,0 0-129 16,0 0 129-16,-18 8 129 15,18-8-129-15,0 0 0 16,-19 7 129-16,19-7-129 15,-18 7 0-15,18-7 0 16,-17 6 0-16,17-6 0 16,0 0 0-16,0 0 0 15,0 0 0-15,0 0 0 16,9 0 0-16,-9 0 0 0,31-6 0 15,-16 2 0-15,-15 4 129 16,30-5-258-16,-30 5 258 16,23-6-129-16,-23 6 0 15,26-4 0-15,-26 4 129 16,33-3-129-16,-13 2 0 15,6 1 129-15,4-2-129 16,2 2 129-16,5-2-129 16,-2 0 129-16,2-2-129 15,-3 3 129-15,-1-2-129 16,-2-1 129-16,-2 0-129 15,-4 1 0-15,-4-1 0 16,0 2 129-16,-1 1-129 0,-1-1 0 16,-3 0 0-16,0 0-129 15,1-2 129 1,-2 3 129-16,2-3-258 15,0 1 129-15,-17 3 0 0,30-7 0 16,-30 7 0-16,30-8 0 16,-30 8 0-16,26-7 0 15,-26 7 129-15,26-7-129 16,-26 7 0-16,20-2 0 15,-20 2 0-15,0 0-129 16,20 0 129-16,-20 0 0 16,0 0 0-16,0 0 0 15,0 0 0-15,0 0 0 16,0 0 0-16,0 0 0 15,0 0 0-15,15 0 0 16,-15 0 0-16,0 0 0 16,0 0 0-16,0 0 0 0,0 0-129 15,0 0 129-15,0 0 0 16,0 0-129-16,-11 11 129 15,-6-4 0-15,-3-1 0 16,-6 2 0-16,2-1 0 16,-5 1-129-16,-1-1 258 15,1 0-258-15,0-1 129 16,-2-1 0-16,-1 2-129 15,-3-4 129-15,0 5-129 16,-3-2 129-16,-1-2 0 16,0 2-129-16,2 1 129 15,-3-5 0-15,1 1-129 16,3 0 129-16,6-2 0 0,6 1 0 15,4-1 0-15,3-1 0 16,17 0 0-16,-20 0 0 16,20 0 0-16,0 0 0 15,0 0 0-15,-15-1 0 16,15 1 0-16,0 0 0 15,-19-3 0-15,19 3-129 16,0 0 129-16,-17-3 0 16,17 3 0-16,0 0-129 15,0 0 129-15,0 0 0 16,0 0-258-16,0 0 258 15,0 0 0-15,0 0-129 16,0 0 129-16,0 0-129 0,0 0 0 16,0 0 0-16,0 0 0 15,0 0 0 1,0 0-129-16,10-8 129 15,-10 8-129-15,17-4 129 0,-17 4 0 16,24-7 0-16,-4 7 129 16,2-3-129-16,4 3 129 15,1-4 0-15,7 1 0 16,3-1 0-16,0 1 129 15,1 0 0-15,2-1-129 16,-2 1 129-16,-4 1-129 16,3 2 129-16,-9-6 0 0,-3 6 0 15,0-3-129 1,-8 1 129-16,-1 0-129 15,1 1 129-15,-17 1 0 16,25-6 0-16,-25 6-129 16,21-3 129-16,-21 3-129 0,22-4 0 15,-22 4 129-15,23-4-129 16,-23 4-129-16,21-3 129 15,-21 3 0-15,19-2 0 16,-19 2 0-16,0 0 0 16,15 0 0-16,-15 0 0 15,0 0 0-15,0 0-129 16,0 0 0-16,0 0 0 15,0 0-387-15,0 0-774 16,0 0-1548-16,0 0-1935 16,0 0-129-16,0 0-387 15</inkml:trace>
  <inkml:trace contextRef="#ctx0" brushRef="#br2">190 207 2451 0,'0'0'4257'0,"0"0"-645"0,-19-7-1419 15,19 7-387-15,0 0-387 16,0 0 0-16,-17-11-387 16,17 11 129-16,0 0-258 15,0 0-129-15,-4-19-129 16,4 19 0-16,0 0-258 15,-2-17-129-15,2 17-129 16,0 0-129-16,0-18 0 16,0 18 129-16,2-15-129 0,-2 15 0 15,12-18 0 1,-12 18 129-16,20-14-129 15,-20 14 0-15,18-8 129 16,-18 8-129-16,0 0 129 0,20 0-129 16,-20 0 0-16,0 0-129 15,11 11 258-15,-11-11-258 16,5 18 129-1,-5-18 0-15,3 22-129 0,-3-22 129 16,0 26-129-16,0-26 129 16,-6 27 0-16,6-27-129 15,-17 27 0-15,17-27 129 16,-25 21-129-16,25-21 129 15,-26 11 0-15,26-11 129 16,-26 0 0-16,26 0 0 16,-26-9 129-16,26 9 0 15,-22-28 0-15,15 11 0 0,-1-1 129 16,5 0-258-16,0 0 0 15,3-1 0-15,0 1 0 16,0 18-129-16,6-26 0 16,-6 26 0-16,15-21 129 15,-15 21-129-15,17-14 0 16,-17 14 0-16,16-2 0 15,-16 2 0-15,0 0 0 16,18 13 0-16,-18-13 0 16,9 30 0-16,-6-11-129 15,-3 1 129-15,0 1 0 16,0-2 0-16,-3 1 0 15,2-2-129-15,-7 0 129 0,8-18 0 16,-18 30-129-16,18-30 129 16,-22 25 0-16,22-25-129 15,-23 13 129 1,6-12 0-16,17-1-129 0,-27 0 129 15,27 0 129-15,-22-19-129 16,13-1 0-16,6 2 129 16,0-7 0-16,3 3 0 15,0-6 0-15,1 6-129 16,9-3 0-16,0 3 129 15,4 4-129-15,3-1 0 16,-3 2 0-16,4 5 0 16,2 3 0-16,0 2 0 0,0 5 0 15,-1 2 0 1,-4 0 0-16,-15 0-129 15,23 20 129-15,-20-3-129 16,-1 1 0-16,-2 2 0 0,-5 2 0 16,-7-6 0-16,4 3-129 15,8-19 129-15,-20 27 0 16,20-27 0-16,-18 5 0 15,18-5 129-15,0 0 0 16,-11-16 0-16,11 16 0 16,-6-24 0-16,6 24-129 15,-8-26-645-15,8 26-1935 16,0 0-1935-16,0 0-516 15,9-14 0-15,-9 14-128 16</inkml:trace>
  <inkml:trace contextRef="#ctx0" brushRef="#br3">2738 3424 645 0,'0'0'3354'0,"0"0"-387"16,0 0-387-16,0 0-258 0,-14 12-645 16,14-12 0-16,0 0-645 15,-23 2 0-15,23-2-387 16,0 0 0-16,0 0-129 15,-26 5 0-15,26-5-129 16,-17 4 0-16,17-4 0 16,-24 7-129-16,24-7 0 15,-26 3 0-15,26-3-129 16,-34 3 129-16,19 0-129 15,-4-3 0-15,19 0 0 16,-37 2 0-16,21 0 0 16,-4-2 0-16,1 1 0 15,-2-1 0-15,2 0-129 0,-1 0 129 16,0-1-129-16,0-1 0 15,0-2 129-15,-1 4-129 16,0-4 0 0,-3 3 0-16,5-1 0 0,-3 1 0 15,1-3 0-15,-1 0 0 16,4-1 0-16,-2 0 129 15,1-3-129-15,1-1 129 16,3 0 0-16,-2-4-129 16,17 13 129-16,-31-21 0 15,16 10 0-15,-2-1 0 16,-3-1 0-16,-3-1 0 15,3 6 129-15,-6-5-129 0,6 5 129 16,-2-3-129 0,2 1 0-16,2 2 0 15,18 8 129-15,-25-18-129 16,25 18-129-16,-16-22 129 0,16 22-129 15,-11-27 129-15,11 27 0 16,-13-26-129-16,7 9 0 16,-1 0 129-16,7 17 0 15,-16-32-129-15,9 15 129 16,-1 2-129-16,3-2 0 15,-1-1 0-15,6 18 129 16,-6-30 0-16,3 13-129 16,0 2 0-16,0-2 0 15,3 17 129-15,-8-31-129 16,8 31 0-16,-11-31 0 15,5 13 0-15,6 18 0 0,-9-25 0 16,9 25 0-16,-3-28 0 16,3 28 0-16,0-26 129 15,0 26-129-15,0-29 0 16,0 11 0-16,0-1 129 15,0-1-129-15,0 2 0 16,0-1 129-16,0 2-129 16,2 2 0-16,-2-2 0 15,1 2 0-15,-1 15 0 16,5-32 0-16,-2 13 0 15,3 1 0-15,-1-3 129 16,2-1 0-16,1 2-129 16,1 1 129-16,-4-2 0 0,4 5-129 15,-3-1 129-15,-6 17-129 16,11-25 0-16,-11 25 0 15,9-25 0-15,-9 25 0 16,8-28 129-16,-8 28-258 16,15-30 129-16,-6 12 0 15,2-4 0-15,0 4 0 16,1 1 0-16,6-1 129 15,1 0-129-15,-1 1 129 16,-1-1-129-16,2 3 258 16,-3 4-258-16,3-2 129 15,-4 1 0-15,-15 12-129 16,29-18 0-16,-29 18 129 0,31-19-129 15,-14 11 0-15,3-3 0 16,-2-1 0 0,4 1 129-16,-1-3-258 15,2 2 258-15,3 2-129 0,-3 3 0 16,5-1 0-16,-3 2 129 15,2 1-129-15,1 2 129 16,-2 3 0-16,1 0-129 16,-2 0 129-16,-2 0-129 15,-1 0 129-15,-1 1-129 16,1 6 0-16,-3-1 0 15,1-1 0-15,-1-2 0 16,5 3 0-16,-1-2 0 16,0 1 0-16,4 2 0 15,-4-1 0-15,4 1 129 16,-2 1-129-16,4 3 0 15,-2 0-129-15,-2-1 129 0,3 0 0 16,-5 2 129-16,1-5-258 16,-4 5 129-16,0-1 0 15,-5 0 0-15,-15-11 0 16,30 23 0-16,-30-23-129 15,26 23 258-15,-26-23-129 16,23 24 0-16,-23-24 0 16,20 29 0-16,-11-11 0 15,-3-3 0-15,0 7 0 16,0 2 0-16,-1 0 129 15,0-1-129-15,-1 1 0 16,-2-2 0-16,2-4 0 16,-1 7 0-16,2-3 129 0,-4-3-258 15,3 1 258-15,-3 2-258 16,4-1 258-1,-5 2-258-15,0-3 129 0,0-1 0 16,0 2 129-16,0-2-129 16,0 2 0-16,0-3 0 15,-3 0 0-15,1 0 0 16,2 2 0-16,0 1 0 15,0-21 0-15,0 30-129 16,0-30 129-16,0 20 0 16,0-20 0-16,0 21 0 15,0-21 0-15,-1 18 0 0,1-18 0 16,-2 25 0-16,-1-9 0 15,0 1 0 1,3-17 0-16,-2 26 0 16,2-26 0-16,-3 28 0 15,3-28 0-15,-4 24 0 0,4-24 0 16,-5 22-129-16,5-22 129 15,-6 28 0-15,6-28 0 16,-6 22-129-16,6-22 129 16,-6 28-129-16,6-28 129 15,-8 25 0-15,8-25 0 16,-3 24 0-16,3-24 0 15,-6 20 0-15,6-20 0 16,-6 18 0-16,6-18 0 16,-8 18 129-16,8-18-387 15,-11 21 258-15,11-21-258 16,-14 23 258-16,14-23-258 0,-16 27 258 15,6-11-129-15,10-16 0 16,-20 25 129-16,20-25 0 16,-27 28 0-16,7-14 0 15,-6-3 129-15,-10 3-387 16,-13-7-129-16,-1 14-1806 15,-21-14-2967-15,-10-2-129 16,-11-1-516-16,-7-1-516 16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6-02T19:31:24.634"/>
    </inkml:context>
    <inkml:brush xml:id="br0">
      <inkml:brushProperty name="width" value="0.06667" units="cm"/>
      <inkml:brushProperty name="height" value="0.06667" units="cm"/>
      <inkml:brushProperty name="color" value="#FFC000"/>
      <inkml:brushProperty name="fitToCurve" value="1"/>
    </inkml:brush>
  </inkml:definitions>
  <inkml:trace contextRef="#ctx0" brushRef="#br0">125-1643 4773 0,'0'0'5031'16,"0"0"-258"-16,0 0-258 15,-15-8-2838-15,16 24-387 16,-1 3-516-16,0 17-129 15,0 5-258-15,2 11 129 16,-2 2 0-16,3 8-387 16,2 0 129-16,-2 2-129 15,1-2-129-15,-2-2 129 16,1-7-129-16,-2-5-258 15,6-2 129-15,-6-10 0 16,2 0-129-16,-3-12-258 0,8 2 0 16,-8-26-258-16,8 31-645 15,-8-31-516-15,0 0-1935 16,0 0-903-1,0-20-387-15,0 20 387 0</inkml:trace>
  <inkml:trace contextRef="#ctx0" brushRef="#br0">153-1466 129 0,'8'-55'4128'0,"2"34"258"16,-2-1-1032-16,-8-10-645 0,0 32-387 15,8-39-516-15,-8 39-387 16,7-26-516-16,-7 26 0 15,0 0-258-15,0 0-129 16,0 0-129-16,17 1 0 16,-17-1-129-16,11 42 129 15,-2-14-129-15,2 9-129 16,3-1 0-16,4 7 0 15,-3 3-129-15,5-3 129 16,-3-3-129-16,0 2 0 16,0-2 0-16,-2-1-129 15,1 2 0-15,-6-10-129 0,1-1 129 16,-2-6-258-16,-2-5 129 15,-7-19 129-15,12 18 0 16,-12-18 129-16,0 0-129 16,12-25 258-16,-9 2-129 15,3-4 129-15,-1-7-258 16,0-4 258-16,1-5-129 15,1 0 0-15,3 0 0 16,-1 0-129-16,0 2 258 16,3 3-258-16,-1 1 258 15,4 5-258-15,-4 10 258 16,1 0-129-16,-2 3 0 15,-10 19 0-15,20-25 129 0,-20 25-129 16,0 0 0-16,18-16 129 16,-18 16 0-16,0 0 129 15,11 17-129 1,-10 2 0-16,1 4 0 0,1 8 0 15,0 1 0-15,1 7 0 16,0 1 0-16,3 6-129 16,-1-6 129-16,0 6-129 15,4-3 129-15,-1 0-129 16,0 4 129-16,-1-8-129 15,-1-2 129-15,-2 2-129 16,1-4 0-16,-3-3 129 16,-1-3-129-16,-1-3 0 0,2-2-129 15,-1-3 129-15,-1 1-129 16,-1-3 0-16,4 0-258 15,-4-19 0-15,7 31-258 16,-7-31 0-16,9 25-516 16,-9-25-1935-16,0 0-1677 15,0 0-129-15,0 0-258 16</inkml:trace>
  <inkml:trace contextRef="#ctx0" brushRef="#br0" timeOffset="832.0468">1053-1449 3612 0,'0'0'5031'16,"-14"-20"-387"-16,14 20-129 15,-17-23-2451-15,17 23-645 16,0 0-258-16,0 0-387 16,-9-27-129-16,9 27 129 15,0 0-258-15,0-18-258 16,0 18 0-16,9-18 0 15,-9 18-129-15,15-17-129 0,-15 17 0 16,25-8 0-16,-25 8 129 16,23 0-129-16,-23 0 0 15,23 16 0-15,-14 1 0 16,-1 2 0-16,-4 8 129 15,1 3-129-15,-2 2 0 16,-3 8 129-16,0-4-129 16,-3 8-129-16,-3-1 129 15,-3 1 0-15,3-1 0 16,-5 1-129-16,2-3 0 15,-2-3 0-15,2-2 0 16,-1-7 0-16,1-4 0 0,-2-7-129 16,11-18 258-16,-18 21-129 15,18-21 129-15,-18 0 0 16,18 0 0-16,-16-8 129 15,16 8 0-15,-9-25 0 16,4 7 0-16,5 18 0 16,0-30 0-16,0 30 0 15,2-25-129-15,-2 25 129 16,14-20-129-16,-14 20 0 15,18-12 129-15,-18 12-129 16,22-8 129-16,-22 8 0 16,26 0 0-16,-9 6 0 15,0 5 0-15,-1 4 129 0,3-2-129 16,5 6 0-16,-1-4-129 15,0 2 129-15,5-2 0 16,1-6-129 0,0-2 129-16,2 1-129 0,1-7 129 15,-3 1-129-15,-1-2 0 16,-3 0-258-16,-1-2-129 15,-24 2-516-15,42-18-4128 16,-42 18 258-16,15-18-774 16,-15 18-258-16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6-07T02:23:30.007"/>
    </inkml:context>
    <inkml:brush xml:id="br0">
      <inkml:brushProperty name="width" value="0.06667" units="cm"/>
      <inkml:brushProperty name="height" value="0.06667" units="cm"/>
      <inkml:brushProperty name="color" value="#FFC000"/>
      <inkml:brushProperty name="fitToCurve" value="1"/>
    </inkml:brush>
  </inkml:definitions>
  <inkml:trace contextRef="#ctx0" brushRef="#br0">871-167 516 0,'0'0'4644'0,"0"17"387"16,0-17-387-16,-5-10-2322 15,5 10-774-15,0 0-387 16,20-14-258-16,-20 14-129 15,24-16-129-15,-24 16-129 16,34-13-129-16,-15 8-258 16,5 3 129-16,-4 2-129 0,8 0 0 15,-5 0-129-15,4 3 129 16,-4 1 0-16,4 2 0 15,-4-2 0-15,0 4 0 16,-5-2 129-16,0 5-129 16,-18-11 0-16,22 29 0 15,-18-8-129-15,-4 1 129 16,0 6-129-16,-4 3 0 15,-10 0 0-15,0 1 129 16,-4 0-129-16,-4-3 0 16,2-2 129-16,-3-4-258 15,2-5 129-15,-1-3 0 0,2-3 0 16,2-5-129-16,3-2 129 15,15-5 0-15,-26 4 0 16,26-4 129-16,0 0-129 16,0 0 129-16,0 0-129 15,0 0 129-15,0 0-129 16,4-11 0-16,-4 11 0 15,25-5 129-15,-25 5 0 16,32-2-129-16,-14 2 0 16,2 0 129-16,2 0-129 15,-1 3 0-15,4 3 0 16,-2 5-129-16,0-2 129 15,3 9 0-15,-3 0 0 0,0 3 0 16,-3 3 0-16,-3-1 0 16,-2 3 0-1,-2 0 0-15,-4-1 0 16,-6 0 0-16,-3-2 0 0,0 0 129 15,0-3-129-15,-9-1 0 16,-5 3 0-16,-6-2 129 16,-3-1-129-16,-5-1 0 15,-3-4 0-15,-1 2 0 16,-3-2 0-16,1-5 129 15,-1 0-129-15,3-5 0 16,4-4 0-16,3 0 0 16,6 0 0-16,2 0-129 15,17 0 0-15,-22-16-129 16,22 16-129-16,-7-23-258 15,7 23-645-15,-4-32-1548 16,4 12-2193-16,0 2-387 0,-1-1-387 16</inkml:trace>
  <inkml:trace contextRef="#ctx0" brushRef="#br0">-503 5 1 0,'20'-22'4901'0,"-20"22"130"15,25-13-129-15,-25 13-2451 16,36-8-387-16,-19-5-645 15,28 15-129-15,-7-2-258 16,24 0-258-16,-1 0 0 0,16 0-387 16,4 0 0-1,8 0 0-15,-3 0-129 16,3 0 0-16,-11 0-129 15,-1 5 0-15,-13 4 129 0,-4 13-129 16,-17 6-129-16,-3 6-129 16,-11 8 258-16,-4 7-129 15,-11 9 0-15,-7 2-129 16,-7 4 129-16,0 2 0 15,-13-2 0-15,-4 1 129 16,-9 2-129-16,-7-10 129 16,-4-3-129-16,-5 0 129 15,-9-4-129-15,-3-3 129 16,-4-3-129-16,-7-2 129 15,2-9 0-15,-1 2-129 16,-2-5 0-16,2-4 129 16,-1-2-129-16,8-6-129 0,1-4 0 15,-1-2-129-15,8 1-129 16,-4-9-129-16,18 8-516 15,-14-17-1161-15,31 3-2838 16,-10-5-516-16,28 7 0 16,-21-33-387-16</inkml:trace>
  <inkml:trace contextRef="#ctx0" brushRef="#br0">59 140 1 0,'-6'-20'4127'15,"1"3"-902"-15,5 17-516 16,-11-32-387-16,11 32 0 15,-10-29-258-15,10 29-387 16,-11-23-258-16,11 23-387 16,0 0 0-16,0 0-258 15,-16-20-387-15,16 20 0 16,0 0-129-16,0 0 129 15,-1 13-258-15,1-13 258 16,0 30-129-16,1-3-129 0,3 3 129 16,3 12-129-16,-2 6 0 15,1 6 0-15,3 1 0 16,2 11-129-16,0-2 129 15,4 3 0-15,-4 4-129 16,1-8 0-16,0-2 0 16,-1-2 129-16,-2 1-258 15,-3-9 129-15,-1 0 0 16,0-7 0-16,-2-7-129 15,1-4 129-15,-1-2-258 16,-1-11 0-16,6-2-258 16,-8-18-645-16,12 18-903 15,-12-18-2709-15,0-9-387 0,0-9-774 16,0-7 387-16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6-02T19:30:07.467"/>
    </inkml:context>
    <inkml:brush xml:id="br0">
      <inkml:brushProperty name="width" value="0.10583" units="cm"/>
      <inkml:brushProperty name="height" value="0.10583" units="cm"/>
      <inkml:brushProperty name="color" value="#00B050"/>
      <inkml:brushProperty name="fitToCurve" value="1"/>
    </inkml:brush>
  </inkml:definitions>
  <inkml:trace contextRef="#ctx0" brushRef="#br0">9 1165 903 0,'0'31'4644'16,"0"-31"258"-16,0 0-774 0,0 26-1935 16,0-26-258-16,0 0-516 15,-8-25-258-15,8 25-129 16,0-46-258-16,3 20-387 15,-3-14 129-15,8 0-258 16,-3-10 258-16,5-2-387 16,0-6 258-16,0-7-258 15,1-10 129-15,3-4-129 16,-2-1 129-16,-1-1-258 0,-2-1 129 15,2 6 0 1,-2 3-129-16,0 8 129 16,-4 8-129-16,1 9 0 15,-3 10 0-15,3 10 129 0,-1 8-129 16,-5 20 0-16,9-18 0 15,-9 18 129-15,17 13-258 16,-6 10 129-16,3 7 129 16,5 8-129-16,6 14 0 15,0 10 0-15,5 8 0 16,-1 8 0-16,2 6 0 15,-2-1 0-15,-1 0 0 16,-4-4 0-16,-2-4-129 0,-4-9 129 16,1-9-129-1,-7-8 129-15,-3-12-129 16,0-3 129-16,-1-9-129 15,-5-5 0-15,-3-20 129 0,8 15 0 16,-8-15-129-16,0 0 129 16,12-28 0-16,-6-4 0 15,4-13 0-15,0-8 0 16,3-9 0-16,0-9 0 15,4-5 129-15,2-4-258 16,-1 2 258-16,2 3-129 16,-3 7-129-16,3 2 258 15,-2 6-258-15,-1 6 129 16,-3 10 0-16,1 8 0 15,-2 1 0-15,-3 11 0 16,0 8 0-16,-10 16 0 16,0 0 129-16,18-11-129 0,-18 11 0 15,12 27 0-15,-6 7 129 16,0 6-129-16,1 13 129 15,2 8-258-15,0 8 258 16,0 8-129-16,-1 4 0 16,4-2 0-16,-1 0 0 15,0-5 0-15,1-1 0 16,-3-5 0-16,2-7-129 15,-3-1 129-15,1-8 0 16,-5-7 0-16,3-5-129 16,-3-6 129-16,1-7-258 15,-4-9 129-15,5 0-258 0,-6-18-645 16,0 0-1161-16,17 8-2709 15,-17-8-258-15,16-12-387 16,-16 12 0-16</inkml:trace>
  <inkml:trace contextRef="#ctx0" brushRef="#br0" timeOffset="382.0218">1413 961 5160 0,'48'-8'5547'0,"-31"7"-516"15,3 1-258-15,-20 0-3612 16,36-5 129-16,-17-6-387 16,12 11-129-16,-2-8-387 15,6 1 0-15,-1-3-129 16,4 3-129-16,-3-1 129 15,1 2-129-15,-6 2 0 16,-5 3-129-16,-2 1 0 16,-23 0 0-16,25 4-129 15,-25-4-129-15,9 17-387 16,-9-17-1548-16,-9 5-2709 15,9-5-258-15,0 0-387 16,-20 6-258-16</inkml:trace>
  <inkml:trace contextRef="#ctx0" brushRef="#br0" timeOffset="1592.0909">2211 397 3354 0,'-29'-11'5031'15,"29"11"0"-15,0 0-387 16,-20-9-2967-16,29 12-387 0,-9-3-129 15,36 6-387-15,-9-6 0 16,15 5-258-16,1-5 129 16,13 2-129-1,4-2-258-15,8 0 0 0,-2-3 0 16,1-1-129-16,-5 0 0 15,-2 1 0-15,-8-2-129 16,-5 5 0-16,-10 0 0 16,-6 0 0-16,-7 5-129 15,-4 0 0-15,-3 2 0 16,-17-7-129-16,25 13 0 15,-25-13 0-15,27 14-258 16,-27-14-516-16,31 11-516 0,-31-11-2322 16,0 0-1290-1,26-11-129-15,-26 11-387 16</inkml:trace>
  <inkml:trace contextRef="#ctx0" brushRef="#br0" timeOffset="1175.0673">2865-3 1032 0,'-25'-22'1290'16,"25"22"-258"-16,-20-20 387 15,20 20 129-15,-10-16 387 16,10 16 0-16,0 0 129 15,-13-31 129-15,13 31 129 16,0-22-387-16,0 22-387 16,11-21-258-16,-11 21-129 15,11-17-387-15,-11 17-129 16,6 10-129-16,-4 19-129 15,-2 5-258-15,-2 17-129 16,-4 11 129-16,1 18-129 0,-1 9 129 16,-2 7-129-16,2 3 0 15,-1 3-129-15,1-2 258 16,-1-5-129-16,-2-2-129 15,0-13 258-15,-3 2-258 16,1-12 258-16,2-6-258 16,0-13 0-16,2-3 0 15,3-12-129 1,4-5-129-16,-5-13-258 0,5-18-387 15,0 0-1290-15,11-6-2322 16,-5-16-387-16,-3-9-387 16,-1-3 130-16</inkml:trace>
  <inkml:trace contextRef="#ctx0" brushRef="#br0" timeOffset="2275.1302">3280-93 4773 0,'26'-18'5418'16,"-8"18"-258"-16,-18 0-387 15,0 0-3612-15,2 27-129 16,-2-4-387-16,0 16-387 16,0 8 129-16,-2 23-258 0,-1 9 0 15,3 10-129-15,0 9 129 16,0 2-129-16,0 0 0 15,0 0 0-15,0-4-129 16,0-11 129-16,0-9-129 16,0-8 129-16,0-7-258 15,-3-12 258-15,3-6-258 16,-1-17 129-16,1-2-129 15,0-24 129-15,1 18-129 16,-1-18 0-16,0 0 129 16,8-11 0-16,-8 11 129 15,4-30-258-15,-4 10 258 16,2-1-129-16,1-4 258 0,0 0-129 15,3-7 0-15,-1 6 0 16,6-6 258-16,4 1-258 16,0 1 129-1,5-1 0-15,0 2 0 0,5 3 0 16,-2 1 129-16,4 4-129 15,-10 3 129-15,6 7-129 16,-7 0 129-16,1 10-129 16,-17 1 0-16,26 6-129 15,-19 11 129-15,1 4-129 16,0 8 129-16,-4 3 0 15,1 4-129-15,-2 4 129 0,-3-1 0 16,0 7-129-16,0-3 258 16,0-1-129-1,0-4-129-15,0 0 0 16,0-7 0-16,0-1 0 0,1-4-129 15,-1-26-645-15,19 29-2709 16,-19-29-1419-16,0 0-258 16,0 0-387-16</inkml:trace>
  <inkml:trace contextRef="#ctx0" brushRef="#br0" timeOffset="2815.1611">3868 986 5289 0,'29'0'5547'16,"-12"-2"-645"-16,3-5-129 15,-5-10-3741-15,16 11 0 16,-10-12-516-16,10 6-258 15,-4-8-129-15,4 1-129 16,0-5 0-16,-1-1 0 16,0-4 129-16,-6-1-258 15,1-2 258-15,-5 3-129 16,-5 3 0-16,-1-1 129 15,-11 4-129-15,-3 1 0 16,0 22 0-16,-18-20 0 16,-2 20 0-16,-3 0 0 15,-7 13 0-15,0 12 0 0,-3 5 129 16,0 11 0-16,0 1-129 15,4 4 129-15,3-2 0 16,6 6 0-16,3-7 129 16,8 0-129-16,8-5 129 15,1 3-129-15,10-8 0 16,10-2 258-16,5-3-258 15,6-6 129-15,2-4-129 16,7-3 129-16,-1-2-129 16,4-9 0-16,-4-3-129 15,0-1-129-15,-2 0-129 16,-4 0-129-16,4 0-516 15,-17-18-1419-15,11 13-2709 0,-3-9-258 16,1-2-258-16,-3-4-387 16</inkml:trace>
  <inkml:trace contextRef="#ctx0" brushRef="#br0" timeOffset="3252.1861">4968 706 2322 0,'4'-18'5289'0,"-4"2"-129"16,0 16-258-16,-16 16-2580 15,-14-10-1161-15,17 22 0 16,-21 1-645-16,9 13-129 15,-2 1-129-15,5 6-129 16,2 1 0-16,6 5 0 0,5-5-129 16,9-1 129-16,0-8-129 15,16-5 129-15,2-9-129 16,7-5 129-16,5-11-129 15,2-11 129-15,2-11-129 16,2-13 0-16,-4-9 0 16,-3-4 0-16,-5-9 258 15,-4-2-258-15,-6-2 129 16,-9 2-129-16,-5 8 129 15,-5 4 0-15,-15 7-129 16,-7 6 0-16,-10 10 0 16,-8 2-258-16,4 11-258 15,-13-2-774-15,22 3-3483 0,-8 4-258 16,11 2-387-16,9-7-129 15</inkml:trace>
  <inkml:trace contextRef="#ctx0" brushRef="#br0" timeOffset="3817.2184">5290 857 3225 0,'25'0'5418'0,"-5"-3"-129"16,-20 3-387-16,1-18-2967 16,-1 18-258-16,0 0-516 15,0 0-516-15,8 9-129 16,-8-9-258-16,12 29 0 15,-3-7-129-15,2 0-129 16,0 7 129-16,1 3-129 0,3 7 0 16,-2-3 129-1,-6 0 0-15,0-1-129 16,-3-3 129-16,-2-7 0 15,-1-4 0-15,-1-21-129 0,0 16 129 16,0-16-129-16,-11-19 0 16,4-10 129-16,1-2-258 15,-4-9 258-15,6-6-129 16,-1-11 129-16,5 0-258 15,0 2 258-15,9 1-129 16,4 4 129-16,4 3-129 16,4 10 0-16,1 3-258 15,2 15 0-15,-1-3-645 16,17 22-2322-16,-14 0-1806 15,8 0-516-15,-6 0-258 16,7 0 130-16</inkml:trace>
  <inkml:trace contextRef="#ctx0" brushRef="#br0" timeOffset="4417.2527">6381 626 1161 0,'11'-71'5289'0,"-5"42"129"0,-6 4-258 16,0 25-2322-1,0-28-1032-15,0 28-258 16,0 0-645-16,-9 35-129 15,-5 1-387-15,3 11-129 0,-2 9-129 16,-4 10 0-16,-2 13 0 16,2 8-129-16,-7 8 258 15,-2 0-258-15,-10 7 258 16,-7 9-129-16,-9-1 0 15,-9 3-129-15,-11 2 129 16,-10-10-129-16,0-3-129 16,-14-10-516-16,11 9-2322 15,-12-23-2064-15,3-6-129 16,1-13-516-16,2-10-129 15</inkml:trace>
  <inkml:trace contextRef="#ctx0" brushRef="#br0" timeOffset="4117.2355">5956 561 6063 0,'0'27'5418'16,"0"-6"-129"-16,-6 3-516 16,6 6-3612-16,-3-5-516 15,3 12 0-15,0-5-387 16,6 4 129-16,6-4-258 0,5 3 129 15,2-9-129-15,4-1-129 16,3-3 129-16,0-8-258 16,0-1-129-1,-6-12-516-15,12 13-774 0,-32-14-1677 16,34-14-1806-16,-17 3-387 15,3-6-258-15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7-09T16:29:44.822"/>
    </inkml:context>
    <inkml:brush xml:id="br0">
      <inkml:brushProperty name="width" value="0.26458" units="cm"/>
      <inkml:brushProperty name="height" value="0.52917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45 0,'-45'34,"79"11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09T16:30:06.970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7591 459 8560,'0'1'101,"0"-2"1,-4-6-1,-1 1 63,-1 1 0,2 1 0,-2 3-380,1-3 1,-3 3-1,0-4 206,-2 0 0,-1 0 0,0-3 0,0 5 48,-1 1 0,1-1 0,0-1 0,0 1 55,0 2 1,-2-3 0,0 1 0,-2 0 26,1 2 1,-2-3 0,0 1-1,-2 0-23,-2 2 0,3-3 0,0-1 0,-1 0 16,1 0 1,-2 0 0,-3 3-95,0-2 1,-1-3 0,1 3 0,-1 0 0,0 0 67,-3 1 1,2-2 0,-3 2-150,0-1 0,-2-3 0,-5 2 0,1 0 0,-1-1 57,1 0 1,-4-1-1,-1-1 1,1 1-6,-2 3 1,3-4 0,-3 3 0,-1-1 26,0-3 0,3 3 1,-3-1-1,0-1 40,1 2 0,-1-4 0,-2 2 0,1 0-13,-2 0 0,1-2 1,0 4 14,1 0 0,0-4 0,-4 4 0,-1-2-54,-2 1 1,4 3 0,-2-2 0,2 1 0,0 1 23,-3-1 1,2 3 0,-3-4-65,2 1 1,0 0 0,-2 2 0,-3-1 0,0 2 55,2 1 1,-2-3-1,0 0 1,-1 1-3,0-2 0,0 3 0,-4-1 0,1 1-15,3 2 1,-5-3 0,2-1 0,1 1 6,-1 2 1,-6 0-1,7-2 1,-1 0 36,1 0 0,-1 2 0,-5 1 1,3-1-41,3-3 0,-4 3 1,2-3-9,-1 3 1,-1 1 0,-1 1 0,-2 2 0,0 2 7,1 1 1,-4-3 0,3 5 0,1-1-21,-1 0 1,-4 3-1,2-3 1,-2 2 17,2-2 1,-6 3 0,5-2 0,-1 3-6,-1 4 1,1-3 0,-2 3 0,1-3 18,2 0 0,-5 2 1,2 3-1,0-1 15,2 0 1,-3 0-1,3-1 1,-1 2 49,-3 1 1,4 4 0,-4-1 0,-1 4-16,2 0 0,-1 2 0,2 1-36,0 0 1,3-2 0,-1 4 0,0 1 0,3 1 16,0 2 0,6-2 0,-2 0-76,1 2 0,6-5 0,-6 7 0,0 1 0,3 0 80,3 2 0,-7 2 0,9-3 0,1 2-4,1 2 0,2-2 0,2 1 0,0 0 4,2-1 1,4 3 0,-3-3-1,3 1-36,5 0 0,-1-1 1,6 2-1,0-1-28,-1 1 0,2 0 1,3 1-1,-1-2 0,1 1 39,1 1 1,4-2 0,-1-1-22,4-2 0,3 5 0,1-4-2,0 1 0,3 5 0,1 0 0,-2 7 1,-1 5-1,-1 4 113,0 1 1,-1-4-1,2 1-63,3-6 1,2 1 0,5-6-1,0-2-35,0-4 1,1 0 0,3-3-1,3-1 10,3 1 1,2 7 0,-2 0 0,-2 2 40,0 2 0,-1 1 1,4-5-1,2-4-71,2-2 0,-2-3 1,6-3-1,1-1-21,1 1 0,1-2 0,1-1 0,-1-1 1,0-4-1,2 3 1,1-2 23,1-2 0,5 2 0,-1-1 0,2-1 32,2-1 1,-1-2 0,2 2 0,2 0 0,3 2-21,0-1 1,2-2 0,-4-3 0,1-2-54,-1 2 1,7 1 0,-3 2 0,-1-2 30,-1-3 0,6 2 0,-1-4 0,1 0-50,0 1 1,-2-3 0,1-2 0,0-1 56,0 0 1,3 0 0,2 0 0,-1 1-29,1-1 1,0-1 0,-2-2 93,4 0 1,-1-1 0,0 4-1,-1 1 1,-3-1-30,-1 0 1,4 0-1,2 0-39,3 1 0,-7-6 1,1-1-1,1-2 1,3 1-19,-1-1 1,2-2 0,-3-1 0,2 0 29,-1 0 1,0 0 0,3 0 0,-2 1 16,-1 3 0,-3-3 1,2 3-1,-2-3 5,-2-1 1,3 4-1,0 0 1,-1-2-9,1-1 1,4-1-1,-3 0 1,1 0-13,0 0 1,0 0-1,4 0-22,0 0 1,0-3 0,-2-1 0,0 0 3,-2-1 0,0 3 1,4-5-1,-1 2 0,-2 2-9,-1-2 1,-2 2-1,3-3 1,2 0-9,-2 0 1,1 2 0,1-2 0,-2-1 14,-1 1 1,0 0-1,3-3 1,-2 2-1,0-2 8,0-1 0,2-1 0,0 1 3,1 3 0,0-3 0,0 2 1,-2-2-7,-6-1 1,8 0 0,-6 1-14,2 3 1,-3-3 0,2 3 0,0 0-38,0 0 1,-7-1 0,2-2 0,-2 2 0,1 0 17,-1-1 1,-2-1 0,3-2-1,1-2 27,2-1 0,-6-1 1,3 3-1,-2-2 1,1 1 1,-3-2 0,-1 1 0,-2 1 38,-2 2 1,3-3-1,-2 0 1,-1 1-31,-1 2 0,-5 1 0,-1 0 0,1-1-4,-1 1 0,2 0 1,-5 0-1,0 0-5,1 0 0,2-2 0,3-1 1,-1-2 31,-1-1 0,0-2 1,5-3-46,2 0 0,-2-1 1,2 1-1,-2 0 1,-3 0-1,-2 4 0,5-3 0,-4 2 0,0-2 24,1-1 1,-1-1 0,0 1 0,-1-1-29,1 1 1,-2 0-1,-1-1 1,-1 2 8,-2 3 0,1-6 1,-2 4-1,-3 0 10,0-1 1,3-4 0,1-2-1,-3 1 6,-1 2 0,6-4 1,-4 4-1,-1-2 20,-2-1 0,5-1 1,-3 4-1,2-3 0,-1 3 0,-1 0 0,-3 2-12,0-1 0,-2 1 0,3 0 0,-2-2 13,-2-2 0,4 1 0,-3-4 1,1 1-1,-2 1-11,0-1 0,-3-3 0,5 3 1,-2-1-7,-2 3 1,-2-1 0,-1-1 0,0 1-14,1 0 0,-1-3 0,0 4 0,0 0-18,0-2 0,-1 5 1,-1-3-1,-2 1 4,2-1 0,-4 2 0,0-3 1,-1 1-2,0 0 0,3-4 0,-2 4 0,0 1 4,0 1 1,0-2-1,-3 0 27,2 1 0,1 2 0,-2 0 0,0 1-6,0 0 1,-2 3-1,-1 0 1,0-1-16,0-1 0,0 3 0,0 0 0,0 1 1,0 1-16,0 0 1,0-4 0,0 1 0,0-1 2,0 2 1,0-3-1,0 2 1,0-2 11,0-2 0,0 5 1,0-1-1,0 1 32,0 0 0,0-2 0,0 4 1,0 0 1,0 0 0,0 1 0,0 2 0,0 0 1,0-2 1,0 0 0,0 4-17,0 0 0,-4-1 0,1 1 0,-1 0-54,-1 0 0,4 0 1,-3 0-1,1-1 0,1 1-2,-2 0 0,-3 0 1,2 0 37,-1-1 0,-2 1 1,-3 1-1,0 2-1,0 0 1,3 4 0,1-2-1,-1 0 25,2 0 0,-4 2 0,4-3-2,0-2 1,-3-1 0,4 0 0,0 1 16,0 2 0,-4-1 1,2-3 1,-2 4-1,0 1 1,2-1-17,-2 1 0,-1 3 1,-1-5-19,0-1 1,0 3-1,0 0 1,-1 1-1,1 1-15,0-1 1,-1 3 0,-2-4 0,0-1 2,4 1 0,-3 2 0,4-2 1,0 0 20,-1 0 0,1 2 1,-1-3-1,1-1 11,1 2 1,2-4-1,-2 3 1,0-3 2,-1-2 0,-1 5 0,-1 0 0,1-2-62,3-1 1,-3-1 0,2 0 0,-1-1-33,-3 1 1,5-1-1,-1-2-31,0-1 0,-3 0 0,-3 4 0,-2 0 0,-2 1-267,-1 3 1,-8-3-1,-2 3 1,-5 0-448,-3-1 1,-4 2 0,-8-2-99,-3 0 0,-2-4 0,-2-6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09T16:30:54.944"/>
    </inkml:context>
    <inkml:brush xml:id="br0">
      <inkml:brushProperty name="width" value="0.09071" units="cm"/>
      <inkml:brushProperty name="height" value="0.09071" units="cm"/>
      <inkml:brushProperty name="color" value="#0CAC38"/>
    </inkml:brush>
  </inkml:definitions>
  <inkml:trace contextRef="#ctx0" brushRef="#br0">268 124 9440,'-6'0'187,"0"1"0,4 3 0,-3 3-62,-2 3 0,1 1 1,-3 0-1,2 1 1,-2-1-1,1 0 0,-1 1 1,1 2-1,0 2 179,-2 2 1,-1-4-1,-1 5-224,1 1 0,0-3 0,1 1 0,1-1 0,2 1-5,-2 1 0,3-2 1,-1-1-1,-1-1-75,2 0 1,0 4-1,3-1 1,-2 0 66,-1 1 0,4-4 0,-3 4 0,1-1-17,0 0 0,0 3 0,3-3 0,-1 3 25,-2 2 0,0-1 0,3 1-40,-3-1 0,3 0 0,-3-1 0,3 1 0,1-3-34,0 1 0,0 8 0,0-6 0,0 2 8,0-1 1,0 0-1,0-1 1,0-1 32,0-2 1,1 4-1,2-3 1,1 0-23,-2 1 1,3 0 0,-1 2 0,-1-2-11,2-3 0,-2 3 0,3-2 1,0 2 87,1 2 1,-4-1 0,5 0-57,0 1 1,2-1-1,2-1 1,-1-1 0,0-1 0,0-2 0,0 3 0,0-3 0,2 1 19,2-1 1,-3-3-1,4 1 1,-1-3-32,0-1 0,4-3 0,-3-2 0,0 0-33,0 0 1,0-3 0,-1 1 0,3-3-4,-1-1 1,4 0-1,-3 0 1,0 0 11,1 0 0,-1 0 1,5-1-1,-2-2-8,-2-1 0,2-3 0,-3 2 0,3 0-16,2 0 0,-5-4 0,1 2-28,1-3 0,-3-1 1,1 1-1,-1 0 20,1-1 1,-5 4-1,2-6 1,-2-1-1,-2 2 12,0-1 0,3 2 0,-2-1 1,-2-2 25,0-1 0,0-4 1,1 3-1,-1 0 2,-3 0 0,2-3 0,-4 3 0,0-1 13,0-3 1,2 3-1,-3-1 1,0 1-22,1-1 1,-4 3 0,3-2 0,-3 1-3,-1 2 0,0-3 1,0-2-1,0-1 72,0 2 1,0-3 0,0 2-31,0-2 1,0 2-1,-1 1 1,-2-1-38,0 2 0,-1-5 1,4 5-1,-1-2 0,-2 1 17,-1-2 0,-1 3 1,3-2-1,-2 0 0,2 2 0,-1-3 1,1 4-1,-2-2-21,2-1 1,-3 1-1,1 0 1,1-2-43,2-1 1,-3-1 0,1 4 0,0 2-1,2 0 1,-3 2 0,1-4 0,-1 2 0,-1 3 1,4-3 0,-4 1-1,1 0 26,0-1 1,-3 3-1,3-3 1,0 1-7,-1 0 1,3-1 0,-4 2-12,1-1 1,0-1-1,2 3 1,-2-2 14,-1 1 0,2-2 0,-3 1 0,-1 1 0,1 2-8,-1 1 0,5 0 0,-5-1 0,1 1-8,1 0 0,-3 4 0,4-1 38,-1-1 1,2 0 0,-3-1-1,-1 1 1,1 1-8,-1 0 0,4 2 1,-3-2-27,-2-1 1,1 3 0,-1 0-2,1 1 0,1-2 1,-4 2 3,0-2 0,-1 5-18,1-2 1,1 2 0,2-1 0,0-1-1,0 2 1,1 1 0,0 1 28,-2 0 1,-1 0-1,-1 0 9,0 0 0,3 0 0,1 0-46,-2 0 0,-1 0 21,-1 0 0,0 3 27,0 1 0,0 0-14,-1-4 0,5 4 0,0-1-23,-2 0 1,3-1-45,-2 2 0,1 2 0,-3 5 1,1-1-167,2-2 1,0 2 0,-1-4 0,1 1-78,3 1 1,-5-2 0,1 3 0,-2-2-320,-1 2 1,0-3 0,-1 0 0,-3 1-193,-4-1 0,-2 1 0,-1 4 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09T16:30:33.587"/>
    </inkml:context>
    <inkml:brush xml:id="br0">
      <inkml:brushProperty name="width" value="0.09071" units="cm"/>
      <inkml:brushProperty name="height" value="0.09071" units="cm"/>
      <inkml:brushProperty name="color" value="#ED331F"/>
    </inkml:brush>
    <inkml:brush xml:id="br1">
      <inkml:brushProperty name="width" value="0.09071" units="cm"/>
      <inkml:brushProperty name="height" value="0.09071" units="cm"/>
      <inkml:brushProperty name="color" value="#0CAC38"/>
    </inkml:brush>
  </inkml:definitions>
  <inkml:trace contextRef="#ctx0" brushRef="#br0">-41 4618 8355,'0'6'-1311,"0"-1"1,0 0 1310,0 3 0,-4-2 72,1 1 1,-2-4-1,2 2 1,-2-1 52,-1-1 54,3 1 0,-7-3-143,3 3 1,1-3 0,-2 3-56,0-3 1,1-1 0,1 1-3,1 3 0,-3-3 68,0 3 1,-2 1 99,-1-1 1,4 0 0,0-3 99,2 3 1,0-3-86,2 3 0,0-3 0,-4-1 62,-2 0-243,-1 0 1,4-1 0,2-3 100,3-4 1,-3 2 0,0-1 65,2-2 1,1-1-1,-1-1-68,-1 0 0,0-1 3,-4 1 1,-1 0-56,-3 0 0,1 4 0,2 0 0,1 1-3,2 0 0,2 2 0,3-3 22,0-2 0,0 3 0,0-2 0,0 0 0,0-2 33,0-2 0,0 0 1,0 1-1,1 0 30,3 0 0,-3 0 0,4-1 0,-1 1-28,-1 0 0,5 0 1,-3 0-1,0 0-20,0-1 1,3 1 0,-1 0 0,0 0-29,0 0 0,-3-1 0,4 1 8,0 0 1,2 0 0,1 0-7,1 0 1,-2 3-1,-2 2 1,0 0 18,0-1 0,2 4 0,2-3 22,-1 1 1,0-3 0,0 3 0,0 0 10,0 0 0,1 1 1,-1 4-46,0 0 1,-4-1-1,1-1 1,1-2-1,1 2-21,1 0 1,0 2-1,0 0 1,0 0 10,0 0 1,1-1-1,-1-1 14,0-2 1,0 0-1,0 4 1,0 0 16,1 0 0,-1 0 0,0 0 1,0 1-20,0 3 0,1-3 1,-1 4-27,0 0 0,0 0 0,-1 4 1,-1-3 12,-2-1 1,-3 3-1,2-3 26,-1 1 0,3 1-32,-5 4 1,2 1-1,-2-1-21,0 0 0,1-4 1,-4 1-1,0 1 15,0 0 0,0-1 0,0-1 0,0 2-42,0 1 1,0 1 0,0 0 42,0 1 1,0-1 0,0 0 0,0 0-12,0 0 0,-5 0 0,-1 1 2,0-1 0,-4 0 0,2-1-16,-2-3 1,3 3 0,0-2-1,-1 3 1,1 0 4,-1 0 0,1 0 1,-3 0-11,2 1 1,0-5 0,3-1-1,0 0 8,0 1 1,-3-4-1,3 4 1,-1-1 0,-3 0 0,-1-2 0,-1 3 0,0 1 2,0-2 0,0 4 0,0-4 0,-1 1 0,1 1 0,0-1 1,0 1-1,0-2-69,0-1 0,-1 2 0,1-2 0,0 0-362,0 0 0,0-1 0,-2-4 74,-2 0 1,-2 0 0,-4 0 0,1-1 0,1-2-162,-1 0 0,-1-6 0,-1 2 1,-2-3-111,-2-2 1,-2 1-1,-6 0 1</inkml:trace>
  <inkml:trace contextRef="#ctx0" brushRef="#br0">15 4562 6020,'-5'8'0,"-3"-2"-96,-1-1 1,2 0 0,2-3 95,0 2 0,3 1 0,-6-1 0,6 2 0,-3 5 0</inkml:trace>
  <inkml:trace contextRef="#ctx0" brushRef="#br0" timeOffset="2446">809 4674 8355,'0'-4'-283,"5"7"1,2-12 0,3 4-162,1 1 1,0-4-1,1 1 1</inkml:trace>
  <inkml:trace contextRef="#ctx0" brushRef="#br0" timeOffset="1124">350 4607 8355,'-7'0'35,"-1"0"1,5 0 0,-4-1 102,2-3 1,0 3-1,2-3-226,-5 3 0,2 1 0,-1 0 0,-2 0 0,-1 0 0,-1 0 27,0 0 0,3 1 0,1 3 232,-2 3 0,3-1 0,-2 2-5,0 1 0,1-1-114,0 0 0,3 0 0,-2-3 1,0 2 106,0 1 1,-1 2-108,0 1 0,-2 1 1,6-1-1,-1-1 0,0-2 22,0 0 0,1-1 0,1 4 0,0 1-29,-2-1 1,0 0 0,4 0 0,0 0 6,0 1 0,0-1 1,0 0-39,0 0 1,0 0 0,0 0-13,0 1 0,4-1 0,0 0 1,0 0-3,1 0 0,-3-3 1,4-1 49,-1 2 1,4 1-1,-3 1 1,2 0-1,-1 0 14,2 1 0,-3-2 0,1-2 111,2 0 1,1-2 0,1 3 0,2-3 0,0 0-78,2 0 0,0-2 0,-4 2 0,2-1-30,2-2 1,-3-1-1,4 1 1,-1 0 5,0 0 0,4-2 0,-3-1 0,0 0-64,0 0 0,0 0 1,-2 0-1,1 0 18,-1 0 0,2-4 0,-1-1 0,-2-1-85,0-3 0,2 3 1,-1-1-4,0-2 0,-5 3 0,-2-2 1,2 0-1,0-2 13,-2-1 0,3-1 94,-2 1 0,-4 0 0,1 0 0,-1 0 0,0 0-18,-2-1 0,0 1 1,-2 0-1,0 0 10,0 0 0,0-1 0,0 1 0,0-1-15,0-3 0,-2 3 0,-1-3 0,-4 2-45,1 2 1,-4 0-1,3-2 1,-3 0-88,-1-2 0,0 0 1,-2 4-1,-1 0-45,0-1 0,-1-3 0,3-1 16,1-1 0,-1 2 1,-2-2-1,-1 1 0,2 2-71,0 1 0,2 2 1,0 1-1,1 2-77,2 0 1,-3 6 0,1-2-1,-3 3 1,-2 2 0,-1 3-1,-3 3 1,-3 3-335,-4 1 1,-8 10 0,-6 3 0</inkml:trace>
  <inkml:trace contextRef="#ctx0" brushRef="#br0">-590 4540 7249,'-6'0'1102,"0"0"-1370,2 0 0,3-1 187,-3-3 1,2 3 141,-2-3 0,1 3 117,-4 1 0,3 0-72,-3 0 1,3 3 0,-2 2-44,1 2 0,0-5 0,2 3-13,0 0 1,-2-2 0,1 3 16,-4-1 1,4 0 0,-1-3 29,0 2 0,2 3-76,-4-3 1,4 1 0,-2-2-3,0 0 0,3 6 50,-6-2 1,6 0 47,-2 0 1,2-3 181,-2 3-295,3 1 0,-6 2 43,4-3 0,1 3-3,-1-3 1,1 0 0,1-1 22,-2-1 1,1 0 0,-1-1 8,1 3 0,2-1 0,0 2-29,0 0 1,0-1 0,0 0-29,0 2 0,0-3 1,-1 1 2,-3 2 0,3-3 1,-3 2-10,3 0 1,1-1-3,0 0 1,0 1 0,-1 1-7,-3-1 1,3-2 0,-3-2 8,3 3 1,0 0 27,-3 0 1,3-3 46,-3 3 0,3 1-14,1 3 0,-1-5 0,-2-1-14,-1 0 1,1 1-53,3 5 0,0-3 0,0-1 0,0 2 0,0 1-21,0 1 85,0-5 0,0 4 1,0-2-45,0 2 1,0-3 0,0 1-9,0 0 0,0-2-35,0 2 1,1-4 76,3 3 1,-2-3 52,5 3 1,1-1-18,3 2 0,-3 1-47,-1-6 0,-1 2 1,3-2 10,-2 0 1,1 1-1,3-4 12,0 0 0,-3 0 0,-1 0 0,2 1-12,1 3 1,1-3-1,0 3-35,0-3 1,0-1 0,1 0 0,-1 0-1,1 0 3,3 0 0,-2 0 0,1-1 1,-1-1-17,-2-2 0,4-1 0,0 2 0,-1-1-8,-2-3 0,-1 5 0,0-3 1,1 1-3,-1 0 1,5-3 0,-2 3-1,-1 0 6,-4 0 0,1 2 1,-3-3-1,3 2 62,1-1 0,0-1-42,0 1 0,1-1 1,-1-3-1,0 1 1,0 1 6,0 0 1,1-2 0,-1-3-97,0 0 0,-1 4 0,-1-1 0,-2-1 15,2 0 0,-4-3 0,-2 1 22,-1 0 1,1 4 0,1-1 43,-1-1 0,-2-1 0,-1-1 10,0 0 0,0 0 1,0 0-30,0 0 1,0-1 0,0 1-1,0 0 3,0 0 1,0 0-7,0-1 0,-1 1 1,-2 0-1,-1 0 1,1 1-1,-1 1 1,-1 2-1,-1-1 1,-3 1-1,-1 1 1,0 0-1,1 1 1,2-2-78,-2 1 1,3 2 70,-1-3 0,3 4 1,-2-2 28,1 1 1,-4-1 0,3-4-6,0 1 1,-1 6 0,5-3 0,-3 1-9,-1 1 1,0-2 0,-3 2 9,1-1 0,1-1-44,-4 2 0,0 1 0,-1-1 0,1 1 0,0 1-5,0-3 0,-1 3 0,1-3-233,-1 3 1,-4 1 0,-1 0-1,-2 1 1,1 2-123,-2 1 0,-1 4 1,-2-1-1,1 0 0,-1 1 1,1-2-1,0 2 1,-1 0 3,1 1 0,1 0 0,1 3 0,1-1-1,0 0 1,1 1 0,-1 2 0,0 2 130,-2 2 0,-2 4 1,0 4 247,-4-1 0,4-1 0,-4-2 0</inkml:trace>
  <inkml:trace contextRef="#ctx0" brushRef="#br0">-981 4483 8297,'-4'-7'0,"-1"0"0,0 1-50,0 0 1,0 0 0,3-3-1,-3 3 1,0 0 74,0-1 0,-3 4 1,3-4-1,-1 2 0,-2 3-35,-2 1 0,-2 1 0,1 0 0,-1 0-28,-3 0 0,3 1 1,-3 1 90,2 2 0,1 5 1,-2-3-1,-1 2 16,2-1 0,0-1 1,2 3-1,0-2-22,0 2 0,-1-3 0,1 2 0,1 0 124,3 2 0,-3 2 0,2 0-159,-2-1 0,1 0 0,0-1 0,1-1-35,0-2 1,2 1-1,-1 3 1,1 0 0,1 0 12,0 0 1,-2 0-1,2 1 1,0-1 21,0 0 0,-3 4 0,5 0 0,0-1-14,2-2 1,-3 0 0,0 2 0,2 1 4,1-1 0,1-2 0,0-1 0,0 2-3,0 2 0,0-3 0,0 3 0,0-3 3,0-1 1,0 1 0,0-1 0,1 0 31,3 0 1,-3 0-1,4-1-5,0-2 0,-3 2 0,5-3 0,-1 2-4,0-2 1,-2 2-1,3-4 1,2 0-1,0 1 40,-2 0 1,3-2 0,-3 2 0,3-1-29,1-2 1,-3 2 0,-1-2 0,2 1-45,1 1 0,1-2 1,0 3-8,1-1 0,-5-2 0,0-3 52,2 0 1,1 4 0,1 0-19,0-2 1,1 0-1,-1-2 155,0 0 1,0 0-118,0 0 1,1 0-54,-1 0 1,0 0-1,0 0 1,-3 0 0,-1 0 1,0 0-10,5 0 1,-1-4 0,-1-1 11,-3-1 1,3 2 20,-2-3 0,2-1-28,1-3 0,-4 5 0,-1 1-5,-1 0 0,3 2 0,-3-3 5,1 1 0,-4 0 1,3 3 43,0-2 1,-2-5 2,4 2 0,-3-2 1,2 0-30,-1 2 0,0 1 1,-2-3-1,0 2 1,2 0-1,-2-1-38,1 0 1,1 2-1,-3-3-1,2 2 0,0 3 0,-3-2 37,2 1 1,-1 0-1,1 1 12,-1-3 1,-2 1 31,0-2 1,3 1-11,1-4 1,0-1 21,-4 1 1,0 4 113,0-1-94,0 1-68,0-4 0,0-1 34,0 1 0,0 4 53,0-1 0,0 5 22,0-5-66,0 1 0,0-4 102,0-1-88,0 1 1,0 0 13,0 0 1,0 0-30,0-1 0,-1 3 1,-2 0-41,-1 1 0,1 1-2,3-4 0,-2 3-47,-1 1 0,1 3 1,-2-3-7,-1-2 1,3 3-72,-1-2 0,0 5 0,1-5 0,-3 1 58,-2 0 0,0-2 1,-4 5-292,0 2 1,2-3 0,-1 1 0,-2 1 0,-1 2-175,1 1 1,-3 0-1,-1 0 1,-2 1-61,-2 3 0,-1-1 1,-1 3-1,-2 0 306,-2 0 1,-2 3 0,-6 2 0</inkml:trace>
  <inkml:trace contextRef="#ctx0" brushRef="#br1" timeOffset="29860">-1249 4540 8355,'0'11'427,"0"0"0,0-3 0,0-1 0,0 2-207,0 1 1,-4 1 0,0 0-93,2 0 1,2-3-1,2-1-271,2 2 1,5 1-20,-2 1 1,3 0 16,1 0 0,-3-4 0,-2-2 0,0-2 34,0 1 1,2 0-1,2-3 1,-2 1-542,0 2 0,-5 0 0,4-3-154,-2 3 1,3-2 760,0 6 0,2-1 0,1 4 1</inkml:trace>
  <inkml:trace contextRef="#ctx0" brushRef="#br1" timeOffset="29496">-1126 4540 6990,'0'11'596,"-2"-3"-362,-1-1 1,1-3-1,-3 2 1,2 0 0,-2-1-1,-2 1-181,-1 1 1,-1 0 0,0 3 0,3-1 0,0-2 0,0 2 0,-2 1 25,2 1 1,-4 0-136,3 0 1,0 2-1,1 0 1,0 2-1,1-1 1,0-2-1,1-1 1,1 1-432,-1-1 181,0 0 1,4-6 0,0-5-145,0-6 0,0-5 0,0-3-148,0-1 598,5-5 0,-4 3 0,4-6 0</inkml:trace>
  <inkml:trace contextRef="#ctx0" brushRef="#br1" timeOffset="30099">-1216 4562 8355,'6'0'1268,"-1"1"-1442,-5 3-13,0-3 0,0 3 1,2-8-1,0-3-631,2-3 0,-1-1 485,-3 0 0,5-6 0,2-1 0</inkml:trace>
  <inkml:trace contextRef="#ctx0" brushRef="#br1" timeOffset="30272">-1249 4282 8355,'0'11'1,"0"0"0,-2-1 0,-1-1 279,-5-2 113,3-4-890,0 2 1,1-10 0,1-3 44,0-2 0,2-6 0,1-1 0</inkml:trace>
  <inkml:trace contextRef="#ctx0" brushRef="#br1" timeOffset="30555">-1272 4058 8355,'6'5'1065,"-1"1"-883,-5 1 1,-1 1-986,-3-4 240,3 0 1,-4-9 0,5-3 171,0-2 1,0-1 0,0 0 0</inkml:trace>
  <inkml:trace contextRef="#ctx0" brushRef="#br0" timeOffset="3385">-1831 4853 8355,'-15'6'538,"0"-2"1,1-4-664,2-4-769,6 3 1,1-4 0,5 5 0</inkml:trace>
  <inkml:trace contextRef="#ctx0" brushRef="#br0" timeOffset="3837">-2054 4719 8355,'-9'11'160,"-2"0"0,-7-5 1,3-2 472,2-3-858,5-1 0,-2 4-319,3 0 1,1-1-7,-2-3 1,1 0-1,-4 0 1</inkml:trace>
  <inkml:trace contextRef="#ctx0" brushRef="#br0" timeOffset="3838">-2457 4730 8355,'-11'4'-475,"0"-1"0,0 1-373,-1-4 932,6 0-231,-4 0-43,4 0 0,0-5 0,1-1 0</inkml:trace>
  <inkml:trace contextRef="#ctx0" brushRef="#br1" timeOffset="31090">-1260 3790 9197,'-2'11'0,"0"1"0,-3-3 0,0 0 721,0-1-839,-4-6 1,8 2 0,-3-8-2656,3-3 2508,1-8 0,0 2 0,0-3 1</inkml:trace>
  <inkml:trace contextRef="#ctx0" brushRef="#br1" timeOffset="31091">-1272 3511 8355,'5'0'-2155,"-5"0"2038,-5-5 1,-1-6-1,1-7 1</inkml:trace>
  <inkml:trace contextRef="#ctx0" brushRef="#br1" timeOffset="31092">-1260 3174 8355,'0'11'288,"0"1"1,-5-2 0,-3-2 541,-2 0-1136,4-6 1,-3 2-1,6-8 1,0-3-1,2-3 1,1-1-316,0-1 0,5 1 0,1 0 0</inkml:trace>
  <inkml:trace contextRef="#ctx0" brushRef="#br1" timeOffset="32041">-1238 2805 9223,'0'12'0,"-1"-2"0,-2-2 0,-2-2 0,-1 1 0,-3-2-199,-1 0-1080,4-2 945,1-3-86,5-5 1,-5-6 0,-1-6 0</inkml:trace>
  <inkml:trace contextRef="#ctx0" brushRef="#br1" timeOffset="32042">-1272 2571 8355,'0'11'614,"-4"-1"1,-4-2-669,-2 0 1,3-6-1063,-1 2 1,6-4 737,-2-4 0,3-2 0,1-5 0</inkml:trace>
  <inkml:trace contextRef="#ctx0" brushRef="#br1" timeOffset="32043">-1249 2246 8355,'-1'15'813,"-3"0"1,-2-4-1,-4-3-1509,2 1 0,0-6-383,4-3 0,0-5 0,4-6 971,0 0 0,5-5 0,1-2 0</inkml:trace>
  <inkml:trace contextRef="#ctx0" brushRef="#br1" timeOffset="32044">-1227 1988 8355,'0'6'51,"-4"-2"0,1-8 1,0-3-1,2-3-758,1-1 1,0-5-1,0-2 1</inkml:trace>
  <inkml:trace contextRef="#ctx0" brushRef="#br1" timeOffset="32045">-1182 1552 8355,'-5'11'479,"-1"1"0,-5-5 1,1 1-375,2 0 0,-1-2-366,6 2 0,-5-4 0,3 2 118,-1-1 0,2-1-1532,-3-4 1283,4 0 0,-2-5 1,5-4 303,0-5 1,2 2-1,0-3 1,2 1 87,-2-1 0,1 3 0,-1-3 0,2 3 727,0 0-100,-4 6-1205,0 1 384,0 0 0,-5-1 0,-1-5 0</inkml:trace>
  <inkml:trace contextRef="#ctx0" brushRef="#br0" timeOffset="2635">1133 4529 10107,'4'7'0,"0"1"40,-2 1-1037,-1-4 0,1 0 608,1-5 1,3 0 0,6 0 74,-1 0 1,0-5-1,0-2 1</inkml:trace>
  <inkml:trace contextRef="#ctx0" brushRef="#br0" timeOffset="2969">1446 4427 8355,'11'7'-274,"0"-4"186,-4-1 1,3-1-1,-3 1-118,3 2 0,5 0 0,0-4 0,-2 0-109,0 0 0,3 0 0,1 0 0</inkml:trace>
  <inkml:trace contextRef="#ctx0" brushRef="#br0" timeOffset="2970">1659 4405 8355,'11'0'-366,"-6"0"775,-5 0 0,-5 0-495,-6 0 0,-1 0-640,1 0 1,0-5 0,0-1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09T16:30:24.939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962-335 7536,'-7'3'0,"-1"1"-230,0-1 0,-1-7 601,2-4 0,-2-2 0,5-2 1,2-2-234,0-1 0,4-1 0,0 3 0,3-3 1,1-1-1,3 0 0,1 1 0,1-2-94,0 1 1,4 3-1,0-1 1,-1 3-2,-2 1 1,3 0 0,0 0 34,-1-1 0,-1 2 0,1 2 0,1 2 127,-1 1 1,-2 1-153,-1 4 0,-3 1 1,-2 3-1,-1 3 6,-3 3 0,1 1 1,-1 2-1,2 2-22,-1 3 1,-2 3 0,-1 2 0,0-2-54,0-2 1,0 2-1,-1-3 1,-2 3 3,-1 2 0,-3-1 1,2-1-1,-1-1-24,-3-1 1,-1-1 0,-1 3-1,0-1 35,0-1 0,-1 0 0,1 2-51,0-3 1,-4 2-1,0-4 1,1 1-1,1-1 24,-2-3 0,3 0 0,-3-2 1,1-1-29,-1-3 1,3 2 0,-3-5-4,2-2 1,2 0 0,0-2 0,0-2 0,1-1 0,2-5 0,5-2 47,1-1 0,4 0 1,0 0 26,2-1 1,3 1-1,-2 0 1,1 0-19,3 0 0,-3 3 1,2 2 296,1 1 0,0 1-84,3 4 0,-5 0 1,1 0-144,0 0 0,-2 2 1,2 0-1,1 2 23,1-2 0,1 3 0,0 0-16,0 1 1,0 1 0,0 1 0,1 0 19,-1 0 0,0-1 1,0 0-1,0 2 11,1 1 0,-1 0 0,0-2 0,0 0-13,0 1 1,4-3 0,0 0 0,0 0-15,1 0 0,-3-3 1,1 1-1,-1-3-261,-2-1 1,1 0 0,2 0-149,1 0 1,0 0 0,-3 0-1,2 0-183,1 0 1,4-4 0,-3-1 0,0-1 0,1-3-770,1-1 0,-1-1 1036,2 0 1,2-5 0,-4-2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D987A-DA97-4156-AEDF-AD4F99A559AE}" type="datetimeFigureOut">
              <a:rPr lang="en-US" smtClean="0"/>
              <a:t>8/2/16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448175"/>
            <a:ext cx="5661025" cy="4213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52885-528F-4F1B-840F-2C344DFB6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811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2D4087-989D-42E2-9259-B01F730B98F3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3789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7893" name="Slide Number Placeholder 3"/>
          <p:cNvSpPr txBox="1">
            <a:spLocks noGrp="1"/>
          </p:cNvSpPr>
          <p:nvPr/>
        </p:nvSpPr>
        <p:spPr bwMode="auto">
          <a:xfrm>
            <a:off x="4008500" y="8893994"/>
            <a:ext cx="3067040" cy="46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935" tIns="46968" rIns="93935" bIns="46968" anchor="b"/>
          <a:lstStyle/>
          <a:p>
            <a:pPr algn="r"/>
            <a:fld id="{BCD7C142-60B0-4D23-B8EF-4941F7FD47CF}" type="slidenum">
              <a:rPr lang="en-US" sz="1300">
                <a:solidFill>
                  <a:schemeClr val="bg1"/>
                </a:solidFill>
              </a:rPr>
              <a:pPr algn="r"/>
              <a:t>38</a:t>
            </a:fld>
            <a:endParaRPr lang="en-US" sz="1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211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2D4087-989D-42E2-9259-B01F730B98F3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3789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7893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BCD7C142-60B0-4D23-B8EF-4941F7FD47CF}" type="slidenum">
              <a:rPr lang="en-US" sz="1300">
                <a:solidFill>
                  <a:schemeClr val="bg1"/>
                </a:solidFill>
              </a:rPr>
              <a:pPr algn="r"/>
              <a:t>39</a:t>
            </a:fld>
            <a:endParaRPr lang="en-US" sz="1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086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2D4087-989D-42E2-9259-B01F730B98F3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3789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7893" name="Slide Number Placeholder 3"/>
          <p:cNvSpPr txBox="1">
            <a:spLocks noGrp="1"/>
          </p:cNvSpPr>
          <p:nvPr/>
        </p:nvSpPr>
        <p:spPr bwMode="auto">
          <a:xfrm>
            <a:off x="4008500" y="8893994"/>
            <a:ext cx="3067040" cy="46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935" tIns="46968" rIns="93935" bIns="46968" anchor="b"/>
          <a:lstStyle/>
          <a:p>
            <a:pPr algn="r"/>
            <a:fld id="{BCD7C142-60B0-4D23-B8EF-4941F7FD47CF}" type="slidenum">
              <a:rPr lang="en-US" sz="1300">
                <a:solidFill>
                  <a:schemeClr val="bg1"/>
                </a:solidFill>
              </a:rPr>
              <a:pPr algn="r"/>
              <a:t>40</a:t>
            </a:fld>
            <a:endParaRPr lang="en-US" sz="1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350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2D4087-989D-42E2-9259-B01F730B98F3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3789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7893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BCD7C142-60B0-4D23-B8EF-4941F7FD47CF}" type="slidenum">
              <a:rPr lang="en-US" sz="1300">
                <a:solidFill>
                  <a:schemeClr val="bg1"/>
                </a:solidFill>
              </a:rPr>
              <a:pPr algn="r"/>
              <a:t>42</a:t>
            </a:fld>
            <a:endParaRPr lang="en-US" sz="1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126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2D4087-989D-42E2-9259-B01F730B98F3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3789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7893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BCD7C142-60B0-4D23-B8EF-4941F7FD47CF}" type="slidenum">
              <a:rPr lang="en-US" sz="1300">
                <a:solidFill>
                  <a:schemeClr val="bg1"/>
                </a:solidFill>
              </a:rPr>
              <a:pPr algn="r"/>
              <a:t>43</a:t>
            </a:fld>
            <a:endParaRPr lang="en-US" sz="1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85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2D4087-989D-42E2-9259-B01F730B98F3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3789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7893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BCD7C142-60B0-4D23-B8EF-4941F7FD47CF}" type="slidenum">
              <a:rPr lang="en-US" sz="1300">
                <a:solidFill>
                  <a:schemeClr val="bg1"/>
                </a:solidFill>
              </a:rPr>
              <a:pPr algn="r"/>
              <a:t>44</a:t>
            </a:fld>
            <a:endParaRPr lang="en-US" sz="1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668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2D4087-989D-42E2-9259-B01F730B98F3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3789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7893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BCD7C142-60B0-4D23-B8EF-4941F7FD47CF}" type="slidenum">
              <a:rPr lang="en-US" sz="1300">
                <a:solidFill>
                  <a:schemeClr val="bg1"/>
                </a:solidFill>
              </a:rPr>
              <a:pPr algn="r"/>
              <a:t>45</a:t>
            </a:fld>
            <a:endParaRPr lang="en-US" sz="1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375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2D4087-989D-42E2-9259-B01F730B98F3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3789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7893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BCD7C142-60B0-4D23-B8EF-4941F7FD47CF}" type="slidenum">
              <a:rPr lang="en-US" sz="1300">
                <a:solidFill>
                  <a:schemeClr val="bg1"/>
                </a:solidFill>
              </a:rPr>
              <a:pPr algn="r"/>
              <a:t>46</a:t>
            </a:fld>
            <a:endParaRPr lang="en-US" sz="1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006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6FDB5-F794-408D-B2BF-8688AA58B2CD}" type="datetimeFigureOut">
              <a:rPr lang="en-US" smtClean="0"/>
              <a:t>8/2/16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437F4-C38D-4027-9FA3-B5175AF84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807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6FDB5-F794-408D-B2BF-8688AA58B2CD}" type="datetimeFigureOut">
              <a:rPr lang="en-US" smtClean="0"/>
              <a:t>8/2/16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437F4-C38D-4027-9FA3-B5175AF84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69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6FDB5-F794-408D-B2BF-8688AA58B2CD}" type="datetimeFigureOut">
              <a:rPr lang="en-US" smtClean="0"/>
              <a:t>8/2/16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437F4-C38D-4027-9FA3-B5175AF84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10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6FDB5-F794-408D-B2BF-8688AA58B2CD}" type="datetimeFigureOut">
              <a:rPr lang="en-US" smtClean="0"/>
              <a:t>8/2/16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437F4-C38D-4027-9FA3-B5175AF84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829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6FDB5-F794-408D-B2BF-8688AA58B2CD}" type="datetimeFigureOut">
              <a:rPr lang="en-US" smtClean="0"/>
              <a:t>8/2/16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437F4-C38D-4027-9FA3-B5175AF84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72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6FDB5-F794-408D-B2BF-8688AA58B2CD}" type="datetimeFigureOut">
              <a:rPr lang="en-US" smtClean="0"/>
              <a:t>8/2/16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437F4-C38D-4027-9FA3-B5175AF84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1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6FDB5-F794-408D-B2BF-8688AA58B2CD}" type="datetimeFigureOut">
              <a:rPr lang="en-US" smtClean="0"/>
              <a:t>8/2/16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437F4-C38D-4027-9FA3-B5175AF84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201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6FDB5-F794-408D-B2BF-8688AA58B2CD}" type="datetimeFigureOut">
              <a:rPr lang="en-US" smtClean="0"/>
              <a:t>8/2/16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437F4-C38D-4027-9FA3-B5175AF84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13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6FDB5-F794-408D-B2BF-8688AA58B2CD}" type="datetimeFigureOut">
              <a:rPr lang="en-US" smtClean="0"/>
              <a:t>8/2/16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437F4-C38D-4027-9FA3-B5175AF84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780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6FDB5-F794-408D-B2BF-8688AA58B2CD}" type="datetimeFigureOut">
              <a:rPr lang="en-US" smtClean="0"/>
              <a:t>8/2/16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437F4-C38D-4027-9FA3-B5175AF84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84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6FDB5-F794-408D-B2BF-8688AA58B2CD}" type="datetimeFigureOut">
              <a:rPr lang="en-US" smtClean="0"/>
              <a:t>8/2/16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437F4-C38D-4027-9FA3-B5175AF84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94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6FDB5-F794-408D-B2BF-8688AA58B2CD}" type="datetimeFigureOut">
              <a:rPr lang="en-US" smtClean="0"/>
              <a:t>8/2/16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437F4-C38D-4027-9FA3-B5175AF84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258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.emf"/><Relationship Id="rId12" Type="http://schemas.openxmlformats.org/officeDocument/2006/relationships/customXml" Target="../ink/ink6.xml"/><Relationship Id="rId13" Type="http://schemas.openxmlformats.org/officeDocument/2006/relationships/image" Target="../media/image6.emf"/><Relationship Id="rId14" Type="http://schemas.openxmlformats.org/officeDocument/2006/relationships/customXml" Target="../ink/ink7.xml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customXml" Target="../ink/ink1.xml"/><Relationship Id="rId3" Type="http://schemas.openxmlformats.org/officeDocument/2006/relationships/image" Target="../media/image1.emf"/><Relationship Id="rId4" Type="http://schemas.openxmlformats.org/officeDocument/2006/relationships/customXml" Target="../ink/ink2.xml"/><Relationship Id="rId5" Type="http://schemas.openxmlformats.org/officeDocument/2006/relationships/image" Target="../media/image2.emf"/><Relationship Id="rId6" Type="http://schemas.openxmlformats.org/officeDocument/2006/relationships/customXml" Target="../ink/ink3.xml"/><Relationship Id="rId7" Type="http://schemas.openxmlformats.org/officeDocument/2006/relationships/image" Target="../media/image3.emf"/><Relationship Id="rId8" Type="http://schemas.openxmlformats.org/officeDocument/2006/relationships/customXml" Target="../ink/ink4.xml"/><Relationship Id="rId9" Type="http://schemas.openxmlformats.org/officeDocument/2006/relationships/image" Target="../media/image4.emf"/><Relationship Id="rId10" Type="http://schemas.openxmlformats.org/officeDocument/2006/relationships/customXml" Target="../ink/ink5.xml"/></Relationships>
</file>

<file path=ppt/slides/_rels/slide11.xml.rels><?xml version="1.0" encoding="UTF-8" standalone="yes"?>
<Relationships xmlns="http://schemas.openxmlformats.org/package/2006/relationships"><Relationship Id="rId121" Type="http://schemas.openxmlformats.org/officeDocument/2006/relationships/image" Target="../media/image40.png"/><Relationship Id="rId122" Type="http://schemas.openxmlformats.org/officeDocument/2006/relationships/customXml" Target="../ink/ink44.xml"/><Relationship Id="rId123" Type="http://schemas.openxmlformats.org/officeDocument/2006/relationships/image" Target="../media/image41.png"/><Relationship Id="rId124" Type="http://schemas.openxmlformats.org/officeDocument/2006/relationships/customXml" Target="../ink/ink45.xml"/><Relationship Id="rId125" Type="http://schemas.openxmlformats.org/officeDocument/2006/relationships/image" Target="../media/image42.png"/><Relationship Id="rId126" Type="http://schemas.openxmlformats.org/officeDocument/2006/relationships/customXml" Target="../ink/ink46.xml"/><Relationship Id="rId127" Type="http://schemas.openxmlformats.org/officeDocument/2006/relationships/image" Target="../media/image43.png"/><Relationship Id="rId128" Type="http://schemas.openxmlformats.org/officeDocument/2006/relationships/customXml" Target="../ink/ink47.xml"/><Relationship Id="rId129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customXml" Target="../ink/ink8.xml"/><Relationship Id="rId89" Type="http://schemas.openxmlformats.org/officeDocument/2006/relationships/image" Target="../media/image24.png"/><Relationship Id="rId101" Type="http://schemas.openxmlformats.org/officeDocument/2006/relationships/image" Target="../media/image30.png"/><Relationship Id="rId102" Type="http://schemas.openxmlformats.org/officeDocument/2006/relationships/customXml" Target="../ink/ink34.xml"/><Relationship Id="rId103" Type="http://schemas.openxmlformats.org/officeDocument/2006/relationships/image" Target="../media/image31.png"/><Relationship Id="rId104" Type="http://schemas.openxmlformats.org/officeDocument/2006/relationships/customXml" Target="../ink/ink35.xml"/><Relationship Id="rId105" Type="http://schemas.openxmlformats.org/officeDocument/2006/relationships/image" Target="../media/image32.png"/><Relationship Id="rId106" Type="http://schemas.openxmlformats.org/officeDocument/2006/relationships/customXml" Target="../ink/ink36.xml"/><Relationship Id="rId107" Type="http://schemas.openxmlformats.org/officeDocument/2006/relationships/image" Target="../media/image33.png"/><Relationship Id="rId108" Type="http://schemas.openxmlformats.org/officeDocument/2006/relationships/customXml" Target="../ink/ink37.xml"/><Relationship Id="rId109" Type="http://schemas.openxmlformats.org/officeDocument/2006/relationships/image" Target="../media/image34.png"/><Relationship Id="rId50" Type="http://schemas.openxmlformats.org/officeDocument/2006/relationships/image" Target="../media/image6.png"/><Relationship Id="rId51" Type="http://schemas.openxmlformats.org/officeDocument/2006/relationships/image" Target="../media/image4.png"/><Relationship Id="rId52" Type="http://schemas.openxmlformats.org/officeDocument/2006/relationships/customXml" Target="../ink/ink9.xml"/><Relationship Id="rId53" Type="http://schemas.openxmlformats.org/officeDocument/2006/relationships/image" Target="../media/image5.png"/><Relationship Id="rId54" Type="http://schemas.openxmlformats.org/officeDocument/2006/relationships/customXml" Target="../ink/ink10.xml"/><Relationship Id="rId55" Type="http://schemas.openxmlformats.org/officeDocument/2006/relationships/image" Target="../media/image7.png"/><Relationship Id="rId56" Type="http://schemas.openxmlformats.org/officeDocument/2006/relationships/customXml" Target="../ink/ink11.xml"/><Relationship Id="rId57" Type="http://schemas.openxmlformats.org/officeDocument/2006/relationships/image" Target="../media/image8.png"/><Relationship Id="rId58" Type="http://schemas.openxmlformats.org/officeDocument/2006/relationships/customXml" Target="../ink/ink12.xml"/><Relationship Id="rId59" Type="http://schemas.openxmlformats.org/officeDocument/2006/relationships/image" Target="../media/image9.png"/><Relationship Id="rId70" Type="http://schemas.openxmlformats.org/officeDocument/2006/relationships/customXml" Target="../ink/ink18.xml"/><Relationship Id="rId71" Type="http://schemas.openxmlformats.org/officeDocument/2006/relationships/image" Target="../media/image15.png"/><Relationship Id="rId72" Type="http://schemas.openxmlformats.org/officeDocument/2006/relationships/customXml" Target="../ink/ink19.xml"/><Relationship Id="rId73" Type="http://schemas.openxmlformats.org/officeDocument/2006/relationships/image" Target="../media/image16.png"/><Relationship Id="rId74" Type="http://schemas.openxmlformats.org/officeDocument/2006/relationships/customXml" Target="../ink/ink20.xml"/><Relationship Id="rId75" Type="http://schemas.openxmlformats.org/officeDocument/2006/relationships/image" Target="../media/image17.png"/><Relationship Id="rId76" Type="http://schemas.openxmlformats.org/officeDocument/2006/relationships/customXml" Target="../ink/ink21.xml"/><Relationship Id="rId77" Type="http://schemas.openxmlformats.org/officeDocument/2006/relationships/image" Target="../media/image18.png"/><Relationship Id="rId78" Type="http://schemas.openxmlformats.org/officeDocument/2006/relationships/customXml" Target="../ink/ink22.xml"/><Relationship Id="rId110" Type="http://schemas.openxmlformats.org/officeDocument/2006/relationships/customXml" Target="../ink/ink38.xml"/><Relationship Id="rId111" Type="http://schemas.openxmlformats.org/officeDocument/2006/relationships/image" Target="../media/image35.png"/><Relationship Id="rId90" Type="http://schemas.openxmlformats.org/officeDocument/2006/relationships/customXml" Target="../ink/ink28.xml"/><Relationship Id="rId91" Type="http://schemas.openxmlformats.org/officeDocument/2006/relationships/image" Target="../media/image25.png"/><Relationship Id="rId92" Type="http://schemas.openxmlformats.org/officeDocument/2006/relationships/customXml" Target="../ink/ink29.xml"/><Relationship Id="rId93" Type="http://schemas.openxmlformats.org/officeDocument/2006/relationships/image" Target="../media/image26.png"/><Relationship Id="rId94" Type="http://schemas.openxmlformats.org/officeDocument/2006/relationships/customXml" Target="../ink/ink30.xml"/><Relationship Id="rId95" Type="http://schemas.openxmlformats.org/officeDocument/2006/relationships/image" Target="../media/image27.png"/><Relationship Id="rId96" Type="http://schemas.openxmlformats.org/officeDocument/2006/relationships/customXml" Target="../ink/ink31.xml"/><Relationship Id="rId97" Type="http://schemas.openxmlformats.org/officeDocument/2006/relationships/image" Target="../media/image28.png"/><Relationship Id="rId98" Type="http://schemas.openxmlformats.org/officeDocument/2006/relationships/customXml" Target="../ink/ink32.xml"/><Relationship Id="rId130" Type="http://schemas.openxmlformats.org/officeDocument/2006/relationships/customXml" Target="../ink/ink48.xml"/><Relationship Id="rId131" Type="http://schemas.openxmlformats.org/officeDocument/2006/relationships/image" Target="../media/image45.png"/><Relationship Id="rId99" Type="http://schemas.openxmlformats.org/officeDocument/2006/relationships/image" Target="../media/image29.png"/><Relationship Id="rId112" Type="http://schemas.openxmlformats.org/officeDocument/2006/relationships/customXml" Target="../ink/ink39.xml"/><Relationship Id="rId113" Type="http://schemas.openxmlformats.org/officeDocument/2006/relationships/image" Target="../media/image36.png"/><Relationship Id="rId114" Type="http://schemas.openxmlformats.org/officeDocument/2006/relationships/customXml" Target="../ink/ink40.xml"/><Relationship Id="rId115" Type="http://schemas.openxmlformats.org/officeDocument/2006/relationships/image" Target="../media/image37.png"/><Relationship Id="rId116" Type="http://schemas.openxmlformats.org/officeDocument/2006/relationships/customXml" Target="../ink/ink41.xml"/><Relationship Id="rId117" Type="http://schemas.openxmlformats.org/officeDocument/2006/relationships/image" Target="../media/image38.png"/><Relationship Id="rId118" Type="http://schemas.openxmlformats.org/officeDocument/2006/relationships/customXml" Target="../ink/ink42.xml"/><Relationship Id="rId119" Type="http://schemas.openxmlformats.org/officeDocument/2006/relationships/image" Target="../media/image39.png"/><Relationship Id="rId79" Type="http://schemas.openxmlformats.org/officeDocument/2006/relationships/image" Target="../media/image19.png"/><Relationship Id="rId132" Type="http://schemas.openxmlformats.org/officeDocument/2006/relationships/customXml" Target="../ink/ink49.xml"/><Relationship Id="rId133" Type="http://schemas.openxmlformats.org/officeDocument/2006/relationships/image" Target="../media/image46.png"/><Relationship Id="rId134" Type="http://schemas.openxmlformats.org/officeDocument/2006/relationships/customXml" Target="../ink/ink50.xml"/><Relationship Id="rId135" Type="http://schemas.openxmlformats.org/officeDocument/2006/relationships/image" Target="../media/image47.png"/><Relationship Id="rId60" Type="http://schemas.openxmlformats.org/officeDocument/2006/relationships/customXml" Target="../ink/ink13.xml"/><Relationship Id="rId61" Type="http://schemas.openxmlformats.org/officeDocument/2006/relationships/image" Target="../media/image10.png"/><Relationship Id="rId62" Type="http://schemas.openxmlformats.org/officeDocument/2006/relationships/customXml" Target="../ink/ink14.xml"/><Relationship Id="rId63" Type="http://schemas.openxmlformats.org/officeDocument/2006/relationships/image" Target="../media/image11.png"/><Relationship Id="rId64" Type="http://schemas.openxmlformats.org/officeDocument/2006/relationships/customXml" Target="../ink/ink15.xml"/><Relationship Id="rId65" Type="http://schemas.openxmlformats.org/officeDocument/2006/relationships/image" Target="../media/image12.png"/><Relationship Id="rId66" Type="http://schemas.openxmlformats.org/officeDocument/2006/relationships/customXml" Target="../ink/ink16.xml"/><Relationship Id="rId67" Type="http://schemas.openxmlformats.org/officeDocument/2006/relationships/image" Target="../media/image13.png"/><Relationship Id="rId68" Type="http://schemas.openxmlformats.org/officeDocument/2006/relationships/customXml" Target="../ink/ink17.xml"/><Relationship Id="rId69" Type="http://schemas.openxmlformats.org/officeDocument/2006/relationships/image" Target="../media/image14.png"/><Relationship Id="rId100" Type="http://schemas.openxmlformats.org/officeDocument/2006/relationships/customXml" Target="../ink/ink33.xml"/><Relationship Id="rId80" Type="http://schemas.openxmlformats.org/officeDocument/2006/relationships/customXml" Target="../ink/ink23.xml"/><Relationship Id="rId81" Type="http://schemas.openxmlformats.org/officeDocument/2006/relationships/image" Target="../media/image20.png"/><Relationship Id="rId82" Type="http://schemas.openxmlformats.org/officeDocument/2006/relationships/customXml" Target="../ink/ink24.xml"/><Relationship Id="rId83" Type="http://schemas.openxmlformats.org/officeDocument/2006/relationships/image" Target="../media/image21.png"/><Relationship Id="rId84" Type="http://schemas.openxmlformats.org/officeDocument/2006/relationships/customXml" Target="../ink/ink25.xml"/><Relationship Id="rId85" Type="http://schemas.openxmlformats.org/officeDocument/2006/relationships/image" Target="../media/image22.png"/><Relationship Id="rId86" Type="http://schemas.openxmlformats.org/officeDocument/2006/relationships/customXml" Target="../ink/ink26.xml"/><Relationship Id="rId87" Type="http://schemas.openxmlformats.org/officeDocument/2006/relationships/image" Target="../media/image23.png"/><Relationship Id="rId88" Type="http://schemas.openxmlformats.org/officeDocument/2006/relationships/customXml" Target="../ink/ink27.xml"/><Relationship Id="rId120" Type="http://schemas.openxmlformats.org/officeDocument/2006/relationships/customXml" Target="../ink/ink4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51.xml"/><Relationship Id="rId4" Type="http://schemas.openxmlformats.org/officeDocument/2006/relationships/image" Target="../media/image13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ustomXml" Target="../ink/ink52.xml"/><Relationship Id="rId3" Type="http://schemas.openxmlformats.org/officeDocument/2006/relationships/image" Target="../media/image3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customXml" Target="../ink/ink56.xml"/><Relationship Id="rId20" Type="http://schemas.openxmlformats.org/officeDocument/2006/relationships/image" Target="../media/image47.emf"/><Relationship Id="rId21" Type="http://schemas.openxmlformats.org/officeDocument/2006/relationships/customXml" Target="../ink/ink62.xml"/><Relationship Id="rId22" Type="http://schemas.openxmlformats.org/officeDocument/2006/relationships/image" Target="../media/image48.emf"/><Relationship Id="rId23" Type="http://schemas.openxmlformats.org/officeDocument/2006/relationships/customXml" Target="../ink/ink63.xml"/><Relationship Id="rId24" Type="http://schemas.openxmlformats.org/officeDocument/2006/relationships/image" Target="../media/image49.emf"/><Relationship Id="rId25" Type="http://schemas.openxmlformats.org/officeDocument/2006/relationships/customXml" Target="../ink/ink64.xml"/><Relationship Id="rId26" Type="http://schemas.openxmlformats.org/officeDocument/2006/relationships/image" Target="../media/image50.emf"/><Relationship Id="rId27" Type="http://schemas.openxmlformats.org/officeDocument/2006/relationships/customXml" Target="../ink/ink65.xml"/><Relationship Id="rId28" Type="http://schemas.openxmlformats.org/officeDocument/2006/relationships/image" Target="../media/image51.emf"/><Relationship Id="rId10" Type="http://schemas.openxmlformats.org/officeDocument/2006/relationships/image" Target="../media/image42.emf"/><Relationship Id="rId11" Type="http://schemas.openxmlformats.org/officeDocument/2006/relationships/customXml" Target="../ink/ink57.xml"/><Relationship Id="rId12" Type="http://schemas.openxmlformats.org/officeDocument/2006/relationships/image" Target="../media/image43.emf"/><Relationship Id="rId13" Type="http://schemas.openxmlformats.org/officeDocument/2006/relationships/customXml" Target="../ink/ink58.xml"/><Relationship Id="rId14" Type="http://schemas.openxmlformats.org/officeDocument/2006/relationships/image" Target="../media/image44.emf"/><Relationship Id="rId15" Type="http://schemas.openxmlformats.org/officeDocument/2006/relationships/customXml" Target="../ink/ink59.xml"/><Relationship Id="rId16" Type="http://schemas.openxmlformats.org/officeDocument/2006/relationships/image" Target="../media/image45.emf"/><Relationship Id="rId17" Type="http://schemas.openxmlformats.org/officeDocument/2006/relationships/customXml" Target="../ink/ink60.xml"/><Relationship Id="rId18" Type="http://schemas.openxmlformats.org/officeDocument/2006/relationships/image" Target="../media/image46.emf"/><Relationship Id="rId19" Type="http://schemas.openxmlformats.org/officeDocument/2006/relationships/customXml" Target="../ink/ink61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png"/><Relationship Id="rId3" Type="http://schemas.openxmlformats.org/officeDocument/2006/relationships/customXml" Target="../ink/ink53.xml"/><Relationship Id="rId4" Type="http://schemas.openxmlformats.org/officeDocument/2006/relationships/image" Target="../media/image39.emf"/><Relationship Id="rId5" Type="http://schemas.openxmlformats.org/officeDocument/2006/relationships/customXml" Target="../ink/ink54.xml"/><Relationship Id="rId6" Type="http://schemas.openxmlformats.org/officeDocument/2006/relationships/image" Target="../media/image40.emf"/><Relationship Id="rId7" Type="http://schemas.openxmlformats.org/officeDocument/2006/relationships/customXml" Target="../ink/ink55.xml"/><Relationship Id="rId8" Type="http://schemas.openxmlformats.org/officeDocument/2006/relationships/image" Target="../media/image41.emf"/></Relationships>
</file>

<file path=ppt/slides/_rels/slide16.xml.rels><?xml version="1.0" encoding="UTF-8" standalone="yes"?>
<Relationships xmlns="http://schemas.openxmlformats.org/package/2006/relationships"><Relationship Id="rId23" Type="http://schemas.openxmlformats.org/officeDocument/2006/relationships/image" Target="../media/image62.emf"/><Relationship Id="rId24" Type="http://schemas.openxmlformats.org/officeDocument/2006/relationships/customXml" Target="../ink/ink75.xml"/><Relationship Id="rId25" Type="http://schemas.openxmlformats.org/officeDocument/2006/relationships/image" Target="../media/image63.emf"/><Relationship Id="rId26" Type="http://schemas.openxmlformats.org/officeDocument/2006/relationships/customXml" Target="../ink/ink76.xml"/><Relationship Id="rId27" Type="http://schemas.openxmlformats.org/officeDocument/2006/relationships/image" Target="../media/image64.emf"/><Relationship Id="rId28" Type="http://schemas.openxmlformats.org/officeDocument/2006/relationships/customXml" Target="../ink/ink77.xml"/><Relationship Id="rId29" Type="http://schemas.openxmlformats.org/officeDocument/2006/relationships/image" Target="../media/image65.emf"/><Relationship Id="rId1" Type="http://schemas.openxmlformats.org/officeDocument/2006/relationships/slideLayout" Target="../slideLayouts/slideLayout7.xml"/><Relationship Id="rId2" Type="http://schemas.openxmlformats.org/officeDocument/2006/relationships/customXml" Target="../ink/ink66.xml"/><Relationship Id="rId3" Type="http://schemas.openxmlformats.org/officeDocument/2006/relationships/image" Target="../media/image52.emf"/><Relationship Id="rId4" Type="http://schemas.openxmlformats.org/officeDocument/2006/relationships/customXml" Target="../ink/ink67.xml"/><Relationship Id="rId5" Type="http://schemas.openxmlformats.org/officeDocument/2006/relationships/image" Target="../media/image53.emf"/><Relationship Id="rId30" Type="http://schemas.openxmlformats.org/officeDocument/2006/relationships/customXml" Target="../ink/ink78.xml"/><Relationship Id="rId31" Type="http://schemas.openxmlformats.org/officeDocument/2006/relationships/image" Target="../media/image130.png"/><Relationship Id="rId32" Type="http://schemas.openxmlformats.org/officeDocument/2006/relationships/customXml" Target="../ink/ink79.xml"/><Relationship Id="rId33" Type="http://schemas.openxmlformats.org/officeDocument/2006/relationships/image" Target="../media/image140.png"/><Relationship Id="rId34" Type="http://schemas.openxmlformats.org/officeDocument/2006/relationships/customXml" Target="../ink/ink80.xml"/><Relationship Id="rId35" Type="http://schemas.openxmlformats.org/officeDocument/2006/relationships/image" Target="../media/image1510.png"/><Relationship Id="rId36" Type="http://schemas.openxmlformats.org/officeDocument/2006/relationships/customXml" Target="../ink/ink81.xml"/><Relationship Id="rId6" Type="http://schemas.openxmlformats.org/officeDocument/2006/relationships/customXml" Target="../ink/ink68.xml"/><Relationship Id="rId7" Type="http://schemas.openxmlformats.org/officeDocument/2006/relationships/image" Target="../media/image54.emf"/><Relationship Id="rId8" Type="http://schemas.openxmlformats.org/officeDocument/2006/relationships/customXml" Target="../ink/ink69.xml"/><Relationship Id="rId9" Type="http://schemas.openxmlformats.org/officeDocument/2006/relationships/image" Target="../media/image55.emf"/><Relationship Id="rId10" Type="http://schemas.openxmlformats.org/officeDocument/2006/relationships/customXml" Target="../ink/ink70.xml"/><Relationship Id="rId11" Type="http://schemas.openxmlformats.org/officeDocument/2006/relationships/image" Target="../media/image56.emf"/><Relationship Id="rId12" Type="http://schemas.openxmlformats.org/officeDocument/2006/relationships/customXml" Target="../ink/ink71.xml"/><Relationship Id="rId13" Type="http://schemas.openxmlformats.org/officeDocument/2006/relationships/image" Target="../media/image57.emf"/><Relationship Id="rId14" Type="http://schemas.openxmlformats.org/officeDocument/2006/relationships/customXml" Target="../ink/ink72.xml"/><Relationship Id="rId15" Type="http://schemas.openxmlformats.org/officeDocument/2006/relationships/image" Target="../media/image58.emf"/><Relationship Id="rId16" Type="http://schemas.openxmlformats.org/officeDocument/2006/relationships/customXml" Target="../ink/ink73.xml"/><Relationship Id="rId17" Type="http://schemas.openxmlformats.org/officeDocument/2006/relationships/image" Target="../media/image59.emf"/><Relationship Id="rId18" Type="http://schemas.openxmlformats.org/officeDocument/2006/relationships/customXml" Target="../ink/ink74.xml"/><Relationship Id="rId37" Type="http://schemas.openxmlformats.org/officeDocument/2006/relationships/image" Target="../media/image1611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56.emf"/><Relationship Id="rId20" Type="http://schemas.openxmlformats.org/officeDocument/2006/relationships/customXml" Target="../ink/ink91.xml"/><Relationship Id="rId21" Type="http://schemas.openxmlformats.org/officeDocument/2006/relationships/image" Target="../media/image1610.png"/><Relationship Id="rId22" Type="http://schemas.openxmlformats.org/officeDocument/2006/relationships/customXml" Target="../ink/ink92.xml"/><Relationship Id="rId23" Type="http://schemas.openxmlformats.org/officeDocument/2006/relationships/image" Target="../media/image1710.png"/><Relationship Id="rId24" Type="http://schemas.openxmlformats.org/officeDocument/2006/relationships/customXml" Target="../ink/ink93.xml"/><Relationship Id="rId25" Type="http://schemas.openxmlformats.org/officeDocument/2006/relationships/image" Target="../media/image1810.png"/><Relationship Id="rId26" Type="http://schemas.openxmlformats.org/officeDocument/2006/relationships/customXml" Target="../ink/ink94.xml"/><Relationship Id="rId27" Type="http://schemas.openxmlformats.org/officeDocument/2006/relationships/image" Target="../media/image1910.png"/><Relationship Id="rId10" Type="http://schemas.openxmlformats.org/officeDocument/2006/relationships/customXml" Target="../ink/ink86.xml"/><Relationship Id="rId11" Type="http://schemas.openxmlformats.org/officeDocument/2006/relationships/image" Target="../media/image57.emf"/><Relationship Id="rId12" Type="http://schemas.openxmlformats.org/officeDocument/2006/relationships/customXml" Target="../ink/ink87.xml"/><Relationship Id="rId13" Type="http://schemas.openxmlformats.org/officeDocument/2006/relationships/image" Target="../media/image58.emf"/><Relationship Id="rId14" Type="http://schemas.openxmlformats.org/officeDocument/2006/relationships/customXml" Target="../ink/ink88.xml"/><Relationship Id="rId15" Type="http://schemas.openxmlformats.org/officeDocument/2006/relationships/image" Target="../media/image59.emf"/><Relationship Id="rId16" Type="http://schemas.openxmlformats.org/officeDocument/2006/relationships/customXml" Target="../ink/ink89.xml"/><Relationship Id="rId17" Type="http://schemas.openxmlformats.org/officeDocument/2006/relationships/image" Target="../media/image64.emf"/><Relationship Id="rId18" Type="http://schemas.openxmlformats.org/officeDocument/2006/relationships/customXml" Target="../ink/ink90.xml"/><Relationship Id="rId19" Type="http://schemas.openxmlformats.org/officeDocument/2006/relationships/image" Target="../media/image65.emf"/><Relationship Id="rId1" Type="http://schemas.openxmlformats.org/officeDocument/2006/relationships/slideLayout" Target="../slideLayouts/slideLayout7.xml"/><Relationship Id="rId2" Type="http://schemas.openxmlformats.org/officeDocument/2006/relationships/customXml" Target="../ink/ink82.xml"/><Relationship Id="rId3" Type="http://schemas.openxmlformats.org/officeDocument/2006/relationships/image" Target="../media/image52.emf"/><Relationship Id="rId4" Type="http://schemas.openxmlformats.org/officeDocument/2006/relationships/customXml" Target="../ink/ink83.xml"/><Relationship Id="rId5" Type="http://schemas.openxmlformats.org/officeDocument/2006/relationships/image" Target="../media/image54.emf"/><Relationship Id="rId6" Type="http://schemas.openxmlformats.org/officeDocument/2006/relationships/customXml" Target="../ink/ink84.xml"/><Relationship Id="rId7" Type="http://schemas.openxmlformats.org/officeDocument/2006/relationships/image" Target="../media/image55.emf"/><Relationship Id="rId8" Type="http://schemas.openxmlformats.org/officeDocument/2006/relationships/customXml" Target="../ink/ink85.xml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50.png"/><Relationship Id="rId12" Type="http://schemas.openxmlformats.org/officeDocument/2006/relationships/customXml" Target="../ink/ink100.xml"/><Relationship Id="rId13" Type="http://schemas.openxmlformats.org/officeDocument/2006/relationships/image" Target="../media/image260.png"/><Relationship Id="rId14" Type="http://schemas.openxmlformats.org/officeDocument/2006/relationships/customXml" Target="../ink/ink101.xml"/><Relationship Id="rId15" Type="http://schemas.openxmlformats.org/officeDocument/2006/relationships/image" Target="../media/image270.png"/><Relationship Id="rId16" Type="http://schemas.openxmlformats.org/officeDocument/2006/relationships/customXml" Target="../ink/ink102.xml"/><Relationship Id="rId17" Type="http://schemas.openxmlformats.org/officeDocument/2006/relationships/image" Target="../media/image280.png"/><Relationship Id="rId18" Type="http://schemas.openxmlformats.org/officeDocument/2006/relationships/customXml" Target="../ink/ink103.xml"/><Relationship Id="rId19" Type="http://schemas.openxmlformats.org/officeDocument/2006/relationships/image" Target="../media/image290.png"/><Relationship Id="rId1" Type="http://schemas.openxmlformats.org/officeDocument/2006/relationships/slideLayout" Target="../slideLayouts/slideLayout7.xml"/><Relationship Id="rId2" Type="http://schemas.openxmlformats.org/officeDocument/2006/relationships/customXml" Target="../ink/ink95.xml"/><Relationship Id="rId3" Type="http://schemas.openxmlformats.org/officeDocument/2006/relationships/image" Target="../media/image210.png"/><Relationship Id="rId4" Type="http://schemas.openxmlformats.org/officeDocument/2006/relationships/customXml" Target="../ink/ink96.xml"/><Relationship Id="rId5" Type="http://schemas.openxmlformats.org/officeDocument/2006/relationships/image" Target="../media/image220.png"/><Relationship Id="rId6" Type="http://schemas.openxmlformats.org/officeDocument/2006/relationships/customXml" Target="../ink/ink97.xml"/><Relationship Id="rId7" Type="http://schemas.openxmlformats.org/officeDocument/2006/relationships/image" Target="../media/image230.png"/><Relationship Id="rId8" Type="http://schemas.openxmlformats.org/officeDocument/2006/relationships/customXml" Target="../ink/ink98.xml"/><Relationship Id="rId9" Type="http://schemas.openxmlformats.org/officeDocument/2006/relationships/image" Target="../media/image240.png"/><Relationship Id="rId10" Type="http://schemas.openxmlformats.org/officeDocument/2006/relationships/customXml" Target="../ink/ink9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4" Type="http://schemas.openxmlformats.org/officeDocument/2006/relationships/customXml" Target="../ink/ink105.xml"/><Relationship Id="rId5" Type="http://schemas.openxmlformats.org/officeDocument/2006/relationships/image" Target="../media/image253.emf"/><Relationship Id="rId6" Type="http://schemas.openxmlformats.org/officeDocument/2006/relationships/customXml" Target="../ink/ink106.xml"/><Relationship Id="rId7" Type="http://schemas.openxmlformats.org/officeDocument/2006/relationships/image" Target="../media/image310.emf"/><Relationship Id="rId8" Type="http://schemas.openxmlformats.org/officeDocument/2006/relationships/customXml" Target="../ink/ink107.xml"/><Relationship Id="rId9" Type="http://schemas.openxmlformats.org/officeDocument/2006/relationships/image" Target="../media/image410.emf"/><Relationship Id="rId10" Type="http://schemas.openxmlformats.org/officeDocument/2006/relationships/customXml" Target="../ink/ink108.xml"/><Relationship Id="rId11" Type="http://schemas.openxmlformats.org/officeDocument/2006/relationships/image" Target="../media/image510.emf"/><Relationship Id="rId1" Type="http://schemas.openxmlformats.org/officeDocument/2006/relationships/slideLayout" Target="../slideLayouts/slideLayout7.xml"/><Relationship Id="rId2" Type="http://schemas.openxmlformats.org/officeDocument/2006/relationships/customXml" Target="../ink/ink10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4" Type="http://schemas.openxmlformats.org/officeDocument/2006/relationships/customXml" Target="../ink/ink110.xml"/><Relationship Id="rId5" Type="http://schemas.openxmlformats.org/officeDocument/2006/relationships/image" Target="../media/image610.emf"/><Relationship Id="rId6" Type="http://schemas.openxmlformats.org/officeDocument/2006/relationships/customXml" Target="../ink/ink111.xml"/><Relationship Id="rId7" Type="http://schemas.openxmlformats.org/officeDocument/2006/relationships/image" Target="../media/image71.emf"/><Relationship Id="rId8" Type="http://schemas.openxmlformats.org/officeDocument/2006/relationships/customXml" Target="../ink/ink112.xml"/><Relationship Id="rId9" Type="http://schemas.openxmlformats.org/officeDocument/2006/relationships/image" Target="../media/image80.emf"/><Relationship Id="rId10" Type="http://schemas.openxmlformats.org/officeDocument/2006/relationships/customXml" Target="../ink/ink113.xml"/><Relationship Id="rId11" Type="http://schemas.openxmlformats.org/officeDocument/2006/relationships/image" Target="../media/image90.emf"/><Relationship Id="rId1" Type="http://schemas.openxmlformats.org/officeDocument/2006/relationships/slideLayout" Target="../slideLayouts/slideLayout7.xml"/><Relationship Id="rId2" Type="http://schemas.openxmlformats.org/officeDocument/2006/relationships/customXml" Target="../ink/ink109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1.emf"/><Relationship Id="rId20" Type="http://schemas.openxmlformats.org/officeDocument/2006/relationships/customXml" Target="../ink/ink123.xml"/><Relationship Id="rId21" Type="http://schemas.openxmlformats.org/officeDocument/2006/relationships/image" Target="../media/image1710.emf"/><Relationship Id="rId22" Type="http://schemas.openxmlformats.org/officeDocument/2006/relationships/customXml" Target="../ink/ink124.xml"/><Relationship Id="rId23" Type="http://schemas.openxmlformats.org/officeDocument/2006/relationships/image" Target="../media/image1810.emf"/><Relationship Id="rId24" Type="http://schemas.openxmlformats.org/officeDocument/2006/relationships/customXml" Target="../ink/ink125.xml"/><Relationship Id="rId25" Type="http://schemas.openxmlformats.org/officeDocument/2006/relationships/image" Target="../media/image1910.emf"/><Relationship Id="rId26" Type="http://schemas.openxmlformats.org/officeDocument/2006/relationships/customXml" Target="../ink/ink126.xml"/><Relationship Id="rId27" Type="http://schemas.openxmlformats.org/officeDocument/2006/relationships/image" Target="../media/image2010.emf"/><Relationship Id="rId28" Type="http://schemas.openxmlformats.org/officeDocument/2006/relationships/customXml" Target="../ink/ink127.xml"/><Relationship Id="rId29" Type="http://schemas.openxmlformats.org/officeDocument/2006/relationships/image" Target="../media/image2110.emf"/><Relationship Id="rId10" Type="http://schemas.openxmlformats.org/officeDocument/2006/relationships/customXml" Target="../ink/ink118.xml"/><Relationship Id="rId11" Type="http://schemas.openxmlformats.org/officeDocument/2006/relationships/image" Target="../media/image1210.emf"/><Relationship Id="rId12" Type="http://schemas.openxmlformats.org/officeDocument/2006/relationships/customXml" Target="../ink/ink119.xml"/><Relationship Id="rId13" Type="http://schemas.openxmlformats.org/officeDocument/2006/relationships/image" Target="../media/image138.emf"/><Relationship Id="rId14" Type="http://schemas.openxmlformats.org/officeDocument/2006/relationships/customXml" Target="../ink/ink120.xml"/><Relationship Id="rId15" Type="http://schemas.openxmlformats.org/officeDocument/2006/relationships/image" Target="../media/image146.emf"/><Relationship Id="rId16" Type="http://schemas.openxmlformats.org/officeDocument/2006/relationships/customXml" Target="../ink/ink121.xml"/><Relationship Id="rId17" Type="http://schemas.openxmlformats.org/officeDocument/2006/relationships/image" Target="../media/image155.emf"/><Relationship Id="rId18" Type="http://schemas.openxmlformats.org/officeDocument/2006/relationships/customXml" Target="../ink/ink122.xml"/><Relationship Id="rId19" Type="http://schemas.openxmlformats.org/officeDocument/2006/relationships/image" Target="../media/image1610.emf"/><Relationship Id="rId1" Type="http://schemas.openxmlformats.org/officeDocument/2006/relationships/slideLayout" Target="../slideLayouts/slideLayout7.xml"/><Relationship Id="rId2" Type="http://schemas.openxmlformats.org/officeDocument/2006/relationships/customXml" Target="../ink/ink114.xml"/><Relationship Id="rId3" Type="http://schemas.openxmlformats.org/officeDocument/2006/relationships/image" Target="../media/image110.emf"/><Relationship Id="rId4" Type="http://schemas.openxmlformats.org/officeDocument/2006/relationships/customXml" Target="../ink/ink115.xml"/><Relationship Id="rId5" Type="http://schemas.openxmlformats.org/officeDocument/2006/relationships/image" Target="../media/image71.emf"/><Relationship Id="rId6" Type="http://schemas.openxmlformats.org/officeDocument/2006/relationships/customXml" Target="../ink/ink116.xml"/><Relationship Id="rId7" Type="http://schemas.openxmlformats.org/officeDocument/2006/relationships/image" Target="../media/image100.emf"/><Relationship Id="rId8" Type="http://schemas.openxmlformats.org/officeDocument/2006/relationships/customXml" Target="../ink/ink117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10.emf"/><Relationship Id="rId20" Type="http://schemas.openxmlformats.org/officeDocument/2006/relationships/customXml" Target="../ink/ink137.xml"/><Relationship Id="rId21" Type="http://schemas.openxmlformats.org/officeDocument/2006/relationships/image" Target="../media/image270.emf"/><Relationship Id="rId22" Type="http://schemas.openxmlformats.org/officeDocument/2006/relationships/customXml" Target="../ink/ink138.xml"/><Relationship Id="rId23" Type="http://schemas.openxmlformats.org/officeDocument/2006/relationships/image" Target="../media/image280.emf"/><Relationship Id="rId24" Type="http://schemas.openxmlformats.org/officeDocument/2006/relationships/customXml" Target="../ink/ink139.xml"/><Relationship Id="rId25" Type="http://schemas.openxmlformats.org/officeDocument/2006/relationships/image" Target="../media/image290.emf"/><Relationship Id="rId26" Type="http://schemas.openxmlformats.org/officeDocument/2006/relationships/customXml" Target="../ink/ink140.xml"/><Relationship Id="rId27" Type="http://schemas.openxmlformats.org/officeDocument/2006/relationships/image" Target="../media/image300.emf"/><Relationship Id="rId28" Type="http://schemas.openxmlformats.org/officeDocument/2006/relationships/customXml" Target="../ink/ink141.xml"/><Relationship Id="rId29" Type="http://schemas.openxmlformats.org/officeDocument/2006/relationships/image" Target="../media/image311.emf"/><Relationship Id="rId10" Type="http://schemas.openxmlformats.org/officeDocument/2006/relationships/customXml" Target="../ink/ink132.xml"/><Relationship Id="rId11" Type="http://schemas.openxmlformats.org/officeDocument/2006/relationships/image" Target="../media/image1910.emf"/><Relationship Id="rId12" Type="http://schemas.openxmlformats.org/officeDocument/2006/relationships/customXml" Target="../ink/ink133.xml"/><Relationship Id="rId13" Type="http://schemas.openxmlformats.org/officeDocument/2006/relationships/image" Target="../media/image2310.emf"/><Relationship Id="rId14" Type="http://schemas.openxmlformats.org/officeDocument/2006/relationships/customXml" Target="../ink/ink134.xml"/><Relationship Id="rId15" Type="http://schemas.openxmlformats.org/officeDocument/2006/relationships/image" Target="../media/image2410.emf"/><Relationship Id="rId16" Type="http://schemas.openxmlformats.org/officeDocument/2006/relationships/customXml" Target="../ink/ink135.xml"/><Relationship Id="rId17" Type="http://schemas.openxmlformats.org/officeDocument/2006/relationships/image" Target="../media/image254.emf"/><Relationship Id="rId18" Type="http://schemas.openxmlformats.org/officeDocument/2006/relationships/customXml" Target="../ink/ink136.xml"/><Relationship Id="rId19" Type="http://schemas.openxmlformats.org/officeDocument/2006/relationships/image" Target="../media/image260.emf"/><Relationship Id="rId1" Type="http://schemas.openxmlformats.org/officeDocument/2006/relationships/slideLayout" Target="../slideLayouts/slideLayout7.xml"/><Relationship Id="rId2" Type="http://schemas.openxmlformats.org/officeDocument/2006/relationships/customXml" Target="../ink/ink128.xml"/><Relationship Id="rId3" Type="http://schemas.openxmlformats.org/officeDocument/2006/relationships/image" Target="../media/image110.emf"/><Relationship Id="rId4" Type="http://schemas.openxmlformats.org/officeDocument/2006/relationships/customXml" Target="../ink/ink129.xml"/><Relationship Id="rId5" Type="http://schemas.openxmlformats.org/officeDocument/2006/relationships/image" Target="../media/image2210.emf"/><Relationship Id="rId6" Type="http://schemas.openxmlformats.org/officeDocument/2006/relationships/customXml" Target="../ink/ink130.xml"/><Relationship Id="rId7" Type="http://schemas.openxmlformats.org/officeDocument/2006/relationships/image" Target="../media/image1710.emf"/><Relationship Id="rId8" Type="http://schemas.openxmlformats.org/officeDocument/2006/relationships/customXml" Target="../ink/ink131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6.emf"/><Relationship Id="rId14" Type="http://schemas.openxmlformats.org/officeDocument/2006/relationships/customXml" Target="../ink/ink148.xml"/><Relationship Id="rId15" Type="http://schemas.openxmlformats.org/officeDocument/2006/relationships/image" Target="../media/image320.emf"/><Relationship Id="rId16" Type="http://schemas.openxmlformats.org/officeDocument/2006/relationships/customXml" Target="../ink/ink149.xml"/><Relationship Id="rId17" Type="http://schemas.openxmlformats.org/officeDocument/2006/relationships/image" Target="../media/image100.emf"/><Relationship Id="rId18" Type="http://schemas.openxmlformats.org/officeDocument/2006/relationships/customXml" Target="../ink/ink150.xml"/><Relationship Id="rId19" Type="http://schemas.openxmlformats.org/officeDocument/2006/relationships/image" Target="../media/image330.emf"/><Relationship Id="rId63" Type="http://schemas.openxmlformats.org/officeDocument/2006/relationships/image" Target="../media/image530.emf"/><Relationship Id="rId50" Type="http://schemas.openxmlformats.org/officeDocument/2006/relationships/customXml" Target="../ink/ink165.xml"/><Relationship Id="rId51" Type="http://schemas.openxmlformats.org/officeDocument/2006/relationships/image" Target="../media/image470.emf"/><Relationship Id="rId52" Type="http://schemas.openxmlformats.org/officeDocument/2006/relationships/customXml" Target="../ink/ink166.xml"/><Relationship Id="rId53" Type="http://schemas.openxmlformats.org/officeDocument/2006/relationships/image" Target="../media/image480.emf"/><Relationship Id="rId54" Type="http://schemas.openxmlformats.org/officeDocument/2006/relationships/customXml" Target="../ink/ink167.xml"/><Relationship Id="rId57" Type="http://schemas.openxmlformats.org/officeDocument/2006/relationships/image" Target="../media/image500.emf"/><Relationship Id="rId58" Type="http://schemas.openxmlformats.org/officeDocument/2006/relationships/customXml" Target="../ink/ink168.xml"/><Relationship Id="rId59" Type="http://schemas.openxmlformats.org/officeDocument/2006/relationships/image" Target="../media/image511.emf"/><Relationship Id="rId40" Type="http://schemas.openxmlformats.org/officeDocument/2006/relationships/customXml" Target="../ink/ink161.xml"/><Relationship Id="rId41" Type="http://schemas.openxmlformats.org/officeDocument/2006/relationships/image" Target="../media/image420.emf"/><Relationship Id="rId42" Type="http://schemas.openxmlformats.org/officeDocument/2006/relationships/customXml" Target="../ink/ink162.xml"/><Relationship Id="rId43" Type="http://schemas.openxmlformats.org/officeDocument/2006/relationships/image" Target="../media/image430.emf"/><Relationship Id="rId44" Type="http://schemas.openxmlformats.org/officeDocument/2006/relationships/customXml" Target="../ink/ink163.xml"/><Relationship Id="rId47" Type="http://schemas.openxmlformats.org/officeDocument/2006/relationships/image" Target="../media/image450.emf"/><Relationship Id="rId48" Type="http://schemas.openxmlformats.org/officeDocument/2006/relationships/customXml" Target="../ink/ink164.xml"/><Relationship Id="rId49" Type="http://schemas.openxmlformats.org/officeDocument/2006/relationships/image" Target="../media/image460.emf"/><Relationship Id="rId1" Type="http://schemas.openxmlformats.org/officeDocument/2006/relationships/slideLayout" Target="../slideLayouts/slideLayout7.xml"/><Relationship Id="rId2" Type="http://schemas.openxmlformats.org/officeDocument/2006/relationships/customXml" Target="../ink/ink142.xml"/><Relationship Id="rId3" Type="http://schemas.openxmlformats.org/officeDocument/2006/relationships/image" Target="../media/image110.emf"/><Relationship Id="rId4" Type="http://schemas.openxmlformats.org/officeDocument/2006/relationships/customXml" Target="../ink/ink143.xml"/><Relationship Id="rId5" Type="http://schemas.openxmlformats.org/officeDocument/2006/relationships/image" Target="../media/image1710.emf"/><Relationship Id="rId6" Type="http://schemas.openxmlformats.org/officeDocument/2006/relationships/customXml" Target="../ink/ink144.xml"/><Relationship Id="rId7" Type="http://schemas.openxmlformats.org/officeDocument/2006/relationships/image" Target="../media/image1810.emf"/><Relationship Id="rId8" Type="http://schemas.openxmlformats.org/officeDocument/2006/relationships/customXml" Target="../ink/ink145.xml"/><Relationship Id="rId9" Type="http://schemas.openxmlformats.org/officeDocument/2006/relationships/image" Target="../media/image1910.emf"/><Relationship Id="rId30" Type="http://schemas.openxmlformats.org/officeDocument/2006/relationships/customXml" Target="../ink/ink156.xml"/><Relationship Id="rId31" Type="http://schemas.openxmlformats.org/officeDocument/2006/relationships/image" Target="../media/image371.emf"/><Relationship Id="rId32" Type="http://schemas.openxmlformats.org/officeDocument/2006/relationships/customXml" Target="../ink/ink157.xml"/><Relationship Id="rId33" Type="http://schemas.openxmlformats.org/officeDocument/2006/relationships/image" Target="../media/image380.emf"/><Relationship Id="rId34" Type="http://schemas.openxmlformats.org/officeDocument/2006/relationships/customXml" Target="../ink/ink158.xml"/><Relationship Id="rId35" Type="http://schemas.openxmlformats.org/officeDocument/2006/relationships/image" Target="../media/image390.emf"/><Relationship Id="rId36" Type="http://schemas.openxmlformats.org/officeDocument/2006/relationships/customXml" Target="../ink/ink159.xml"/><Relationship Id="rId37" Type="http://schemas.openxmlformats.org/officeDocument/2006/relationships/image" Target="../media/image400.emf"/><Relationship Id="rId38" Type="http://schemas.openxmlformats.org/officeDocument/2006/relationships/customXml" Target="../ink/ink160.xml"/><Relationship Id="rId39" Type="http://schemas.openxmlformats.org/officeDocument/2006/relationships/image" Target="../media/image411.emf"/><Relationship Id="rId20" Type="http://schemas.openxmlformats.org/officeDocument/2006/relationships/customXml" Target="../ink/ink151.xml"/><Relationship Id="rId21" Type="http://schemas.openxmlformats.org/officeDocument/2006/relationships/image" Target="../media/image340.emf"/><Relationship Id="rId22" Type="http://schemas.openxmlformats.org/officeDocument/2006/relationships/customXml" Target="../ink/ink152.xml"/><Relationship Id="rId23" Type="http://schemas.openxmlformats.org/officeDocument/2006/relationships/image" Target="../media/image2310.emf"/><Relationship Id="rId24" Type="http://schemas.openxmlformats.org/officeDocument/2006/relationships/customXml" Target="../ink/ink153.xml"/><Relationship Id="rId25" Type="http://schemas.openxmlformats.org/officeDocument/2006/relationships/image" Target="../media/image2410.emf"/><Relationship Id="rId26" Type="http://schemas.openxmlformats.org/officeDocument/2006/relationships/customXml" Target="../ink/ink154.xml"/><Relationship Id="rId27" Type="http://schemas.openxmlformats.org/officeDocument/2006/relationships/image" Target="../media/image350.emf"/><Relationship Id="rId28" Type="http://schemas.openxmlformats.org/officeDocument/2006/relationships/customXml" Target="../ink/ink155.xml"/><Relationship Id="rId29" Type="http://schemas.openxmlformats.org/officeDocument/2006/relationships/image" Target="../media/image360.emf"/><Relationship Id="rId60" Type="http://schemas.openxmlformats.org/officeDocument/2006/relationships/customXml" Target="../ink/ink169.xml"/><Relationship Id="rId61" Type="http://schemas.openxmlformats.org/officeDocument/2006/relationships/image" Target="../media/image520.emf"/><Relationship Id="rId62" Type="http://schemas.openxmlformats.org/officeDocument/2006/relationships/customXml" Target="../ink/ink170.xml"/><Relationship Id="rId10" Type="http://schemas.openxmlformats.org/officeDocument/2006/relationships/customXml" Target="../ink/ink146.xml"/><Relationship Id="rId11" Type="http://schemas.openxmlformats.org/officeDocument/2006/relationships/image" Target="../media/image254.emf"/><Relationship Id="rId12" Type="http://schemas.openxmlformats.org/officeDocument/2006/relationships/customXml" Target="../ink/ink147.xml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60.emf"/><Relationship Id="rId12" Type="http://schemas.openxmlformats.org/officeDocument/2006/relationships/customXml" Target="../ink/ink176.xml"/><Relationship Id="rId13" Type="http://schemas.openxmlformats.org/officeDocument/2006/relationships/image" Target="../media/image570.emf"/><Relationship Id="rId14" Type="http://schemas.openxmlformats.org/officeDocument/2006/relationships/customXml" Target="../ink/ink177.xml"/><Relationship Id="rId15" Type="http://schemas.openxmlformats.org/officeDocument/2006/relationships/image" Target="../media/image580.emf"/><Relationship Id="rId16" Type="http://schemas.openxmlformats.org/officeDocument/2006/relationships/customXml" Target="../ink/ink178.xml"/><Relationship Id="rId17" Type="http://schemas.openxmlformats.org/officeDocument/2006/relationships/image" Target="../media/image590.emf"/><Relationship Id="rId1" Type="http://schemas.openxmlformats.org/officeDocument/2006/relationships/slideLayout" Target="../slideLayouts/slideLayout7.xml"/><Relationship Id="rId2" Type="http://schemas.openxmlformats.org/officeDocument/2006/relationships/customXml" Target="../ink/ink171.xml"/><Relationship Id="rId3" Type="http://schemas.openxmlformats.org/officeDocument/2006/relationships/image" Target="../media/image440.emf"/><Relationship Id="rId4" Type="http://schemas.openxmlformats.org/officeDocument/2006/relationships/customXml" Target="../ink/ink172.xml"/><Relationship Id="rId5" Type="http://schemas.openxmlformats.org/officeDocument/2006/relationships/image" Target="../media/image490.emf"/><Relationship Id="rId6" Type="http://schemas.openxmlformats.org/officeDocument/2006/relationships/customXml" Target="../ink/ink173.xml"/><Relationship Id="rId7" Type="http://schemas.openxmlformats.org/officeDocument/2006/relationships/image" Target="../media/image540.emf"/><Relationship Id="rId8" Type="http://schemas.openxmlformats.org/officeDocument/2006/relationships/customXml" Target="../ink/ink174.xml"/><Relationship Id="rId9" Type="http://schemas.openxmlformats.org/officeDocument/2006/relationships/image" Target="../media/image550.emf"/><Relationship Id="rId10" Type="http://schemas.openxmlformats.org/officeDocument/2006/relationships/customXml" Target="../ink/ink175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7.emf"/><Relationship Id="rId20" Type="http://schemas.openxmlformats.org/officeDocument/2006/relationships/customXml" Target="../ink/ink188.xml"/><Relationship Id="rId21" Type="http://schemas.openxmlformats.org/officeDocument/2006/relationships/image" Target="../media/image142.emf"/><Relationship Id="rId22" Type="http://schemas.openxmlformats.org/officeDocument/2006/relationships/customXml" Target="../ink/ink189.xml"/><Relationship Id="rId25" Type="http://schemas.openxmlformats.org/officeDocument/2006/relationships/image" Target="../media/image112.emf"/><Relationship Id="rId10" Type="http://schemas.openxmlformats.org/officeDocument/2006/relationships/customXml" Target="../ink/ink183.xml"/><Relationship Id="rId11" Type="http://schemas.openxmlformats.org/officeDocument/2006/relationships/image" Target="../media/image139.emf"/><Relationship Id="rId12" Type="http://schemas.openxmlformats.org/officeDocument/2006/relationships/customXml" Target="../ink/ink184.xml"/><Relationship Id="rId13" Type="http://schemas.openxmlformats.org/officeDocument/2006/relationships/image" Target="../media/image122.emf"/><Relationship Id="rId14" Type="http://schemas.openxmlformats.org/officeDocument/2006/relationships/customXml" Target="../ink/ink185.xml"/><Relationship Id="rId15" Type="http://schemas.openxmlformats.org/officeDocument/2006/relationships/image" Target="../media/image132.emf"/><Relationship Id="rId16" Type="http://schemas.openxmlformats.org/officeDocument/2006/relationships/customXml" Target="../ink/ink186.xml"/><Relationship Id="rId17" Type="http://schemas.openxmlformats.org/officeDocument/2006/relationships/image" Target="../media/image140.emf"/><Relationship Id="rId18" Type="http://schemas.openxmlformats.org/officeDocument/2006/relationships/customXml" Target="../ink/ink187.xml"/><Relationship Id="rId19" Type="http://schemas.openxmlformats.org/officeDocument/2006/relationships/image" Target="../media/image141.emf"/><Relationship Id="rId1" Type="http://schemas.openxmlformats.org/officeDocument/2006/relationships/slideLayout" Target="../slideLayouts/slideLayout7.xml"/><Relationship Id="rId2" Type="http://schemas.openxmlformats.org/officeDocument/2006/relationships/customXml" Target="../ink/ink179.xml"/><Relationship Id="rId3" Type="http://schemas.openxmlformats.org/officeDocument/2006/relationships/image" Target="../media/image104.emf"/><Relationship Id="rId4" Type="http://schemas.openxmlformats.org/officeDocument/2006/relationships/customXml" Target="../ink/ink180.xml"/><Relationship Id="rId5" Type="http://schemas.openxmlformats.org/officeDocument/2006/relationships/image" Target="../media/image119.emf"/><Relationship Id="rId6" Type="http://schemas.openxmlformats.org/officeDocument/2006/relationships/customXml" Target="../ink/ink181.xml"/><Relationship Id="rId7" Type="http://schemas.openxmlformats.org/officeDocument/2006/relationships/image" Target="../media/image121.emf"/><Relationship Id="rId8" Type="http://schemas.openxmlformats.org/officeDocument/2006/relationships/customXml" Target="../ink/ink182.xml"/></Relationships>
</file>

<file path=ppt/slides/_rels/slide26.xml.rels><?xml version="1.0" encoding="UTF-8" standalone="yes"?>
<Relationships xmlns="http://schemas.openxmlformats.org/package/2006/relationships"><Relationship Id="rId25" Type="http://schemas.openxmlformats.org/officeDocument/2006/relationships/image" Target="../media/image112.emf"/><Relationship Id="rId26" Type="http://schemas.openxmlformats.org/officeDocument/2006/relationships/customXml" Target="../ink/ink196.xml"/><Relationship Id="rId27" Type="http://schemas.openxmlformats.org/officeDocument/2006/relationships/image" Target="../media/image69.emf"/><Relationship Id="rId28" Type="http://schemas.openxmlformats.org/officeDocument/2006/relationships/customXml" Target="../ink/ink197.xml"/><Relationship Id="rId29" Type="http://schemas.openxmlformats.org/officeDocument/2006/relationships/image" Target="../media/image72.emf"/><Relationship Id="rId30" Type="http://schemas.openxmlformats.org/officeDocument/2006/relationships/customXml" Target="../ink/ink198.xml"/><Relationship Id="rId31" Type="http://schemas.openxmlformats.org/officeDocument/2006/relationships/image" Target="../media/image73.emf"/><Relationship Id="rId32" Type="http://schemas.openxmlformats.org/officeDocument/2006/relationships/customXml" Target="../ink/ink199.xml"/><Relationship Id="rId10" Type="http://schemas.openxmlformats.org/officeDocument/2006/relationships/customXml" Target="../ink/ink193.xml"/><Relationship Id="rId33" Type="http://schemas.openxmlformats.org/officeDocument/2006/relationships/image" Target="../media/image74.emf"/><Relationship Id="rId34" Type="http://schemas.openxmlformats.org/officeDocument/2006/relationships/customXml" Target="../ink/ink200.xml"/><Relationship Id="rId13" Type="http://schemas.openxmlformats.org/officeDocument/2006/relationships/image" Target="../media/image122.emf"/><Relationship Id="rId14" Type="http://schemas.openxmlformats.org/officeDocument/2006/relationships/customXml" Target="../ink/ink194.xml"/><Relationship Id="rId15" Type="http://schemas.openxmlformats.org/officeDocument/2006/relationships/image" Target="../media/image132.emf"/><Relationship Id="rId16" Type="http://schemas.openxmlformats.org/officeDocument/2006/relationships/customXml" Target="../ink/ink195.xml"/><Relationship Id="rId1" Type="http://schemas.openxmlformats.org/officeDocument/2006/relationships/slideLayout" Target="../slideLayouts/slideLayout7.xml"/><Relationship Id="rId2" Type="http://schemas.openxmlformats.org/officeDocument/2006/relationships/customXml" Target="../ink/ink190.xml"/><Relationship Id="rId3" Type="http://schemas.openxmlformats.org/officeDocument/2006/relationships/image" Target="../media/image104.emf"/><Relationship Id="rId4" Type="http://schemas.openxmlformats.org/officeDocument/2006/relationships/customXml" Target="../ink/ink191.xml"/><Relationship Id="rId7" Type="http://schemas.openxmlformats.org/officeDocument/2006/relationships/image" Target="../media/image121.emf"/><Relationship Id="rId8" Type="http://schemas.openxmlformats.org/officeDocument/2006/relationships/customXml" Target="../ink/ink192.xml"/><Relationship Id="rId9" Type="http://schemas.openxmlformats.org/officeDocument/2006/relationships/image" Target="../media/image127.emf"/><Relationship Id="rId35" Type="http://schemas.openxmlformats.org/officeDocument/2006/relationships/image" Target="../media/image75.emf"/><Relationship Id="rId36" Type="http://schemas.openxmlformats.org/officeDocument/2006/relationships/customXml" Target="../ink/ink201.xml"/><Relationship Id="rId37" Type="http://schemas.openxmlformats.org/officeDocument/2006/relationships/image" Target="../media/image76.emf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0.emf"/><Relationship Id="rId20" Type="http://schemas.openxmlformats.org/officeDocument/2006/relationships/customXml" Target="../ink/ink211.xml"/><Relationship Id="rId21" Type="http://schemas.openxmlformats.org/officeDocument/2006/relationships/image" Target="../media/image126.emf"/><Relationship Id="rId22" Type="http://schemas.openxmlformats.org/officeDocument/2006/relationships/customXml" Target="../ink/ink212.xml"/><Relationship Id="rId23" Type="http://schemas.openxmlformats.org/officeDocument/2006/relationships/image" Target="../media/image127.emf"/><Relationship Id="rId24" Type="http://schemas.openxmlformats.org/officeDocument/2006/relationships/customXml" Target="../ink/ink213.xml"/><Relationship Id="rId25" Type="http://schemas.openxmlformats.org/officeDocument/2006/relationships/image" Target="../media/image128.emf"/><Relationship Id="rId26" Type="http://schemas.openxmlformats.org/officeDocument/2006/relationships/customXml" Target="../ink/ink214.xml"/><Relationship Id="rId27" Type="http://schemas.openxmlformats.org/officeDocument/2006/relationships/image" Target="../media/image129.emf"/><Relationship Id="rId10" Type="http://schemas.openxmlformats.org/officeDocument/2006/relationships/customXml" Target="../ink/ink206.xml"/><Relationship Id="rId11" Type="http://schemas.openxmlformats.org/officeDocument/2006/relationships/image" Target="../media/image121.emf"/><Relationship Id="rId12" Type="http://schemas.openxmlformats.org/officeDocument/2006/relationships/customXml" Target="../ink/ink207.xml"/><Relationship Id="rId13" Type="http://schemas.openxmlformats.org/officeDocument/2006/relationships/image" Target="../media/image122.emf"/><Relationship Id="rId14" Type="http://schemas.openxmlformats.org/officeDocument/2006/relationships/customXml" Target="../ink/ink208.xml"/><Relationship Id="rId15" Type="http://schemas.openxmlformats.org/officeDocument/2006/relationships/image" Target="../media/image123.emf"/><Relationship Id="rId16" Type="http://schemas.openxmlformats.org/officeDocument/2006/relationships/customXml" Target="../ink/ink209.xml"/><Relationship Id="rId17" Type="http://schemas.openxmlformats.org/officeDocument/2006/relationships/image" Target="../media/image124.emf"/><Relationship Id="rId18" Type="http://schemas.openxmlformats.org/officeDocument/2006/relationships/customXml" Target="../ink/ink210.xml"/><Relationship Id="rId19" Type="http://schemas.openxmlformats.org/officeDocument/2006/relationships/image" Target="../media/image125.emf"/><Relationship Id="rId1" Type="http://schemas.openxmlformats.org/officeDocument/2006/relationships/slideLayout" Target="../slideLayouts/slideLayout7.xml"/><Relationship Id="rId2" Type="http://schemas.openxmlformats.org/officeDocument/2006/relationships/customXml" Target="../ink/ink202.xml"/><Relationship Id="rId3" Type="http://schemas.openxmlformats.org/officeDocument/2006/relationships/image" Target="../media/image104.emf"/><Relationship Id="rId4" Type="http://schemas.openxmlformats.org/officeDocument/2006/relationships/customXml" Target="../ink/ink203.xml"/><Relationship Id="rId5" Type="http://schemas.openxmlformats.org/officeDocument/2006/relationships/image" Target="../media/image119.emf"/><Relationship Id="rId6" Type="http://schemas.openxmlformats.org/officeDocument/2006/relationships/customXml" Target="../ink/ink204.xml"/><Relationship Id="rId7" Type="http://schemas.openxmlformats.org/officeDocument/2006/relationships/image" Target="../media/image112.emf"/><Relationship Id="rId8" Type="http://schemas.openxmlformats.org/officeDocument/2006/relationships/customXml" Target="../ink/ink205.xml"/></Relationships>
</file>

<file path=ppt/slides/_rels/slide28.xml.rels><?xml version="1.0" encoding="UTF-8" standalone="yes"?>
<Relationships xmlns="http://schemas.openxmlformats.org/package/2006/relationships"><Relationship Id="rId20" Type="http://schemas.openxmlformats.org/officeDocument/2006/relationships/customXml" Target="../ink/ink224.xml"/><Relationship Id="rId21" Type="http://schemas.openxmlformats.org/officeDocument/2006/relationships/image" Target="../media/image131.emf"/><Relationship Id="rId22" Type="http://schemas.openxmlformats.org/officeDocument/2006/relationships/customXml" Target="../ink/ink225.xml"/><Relationship Id="rId23" Type="http://schemas.openxmlformats.org/officeDocument/2006/relationships/image" Target="../media/image132.emf"/><Relationship Id="rId24" Type="http://schemas.openxmlformats.org/officeDocument/2006/relationships/customXml" Target="../ink/ink226.xml"/><Relationship Id="rId25" Type="http://schemas.openxmlformats.org/officeDocument/2006/relationships/image" Target="../media/image133.emf"/><Relationship Id="rId26" Type="http://schemas.openxmlformats.org/officeDocument/2006/relationships/customXml" Target="../ink/ink227.xml"/><Relationship Id="rId27" Type="http://schemas.openxmlformats.org/officeDocument/2006/relationships/image" Target="../media/image134.emf"/><Relationship Id="rId28" Type="http://schemas.openxmlformats.org/officeDocument/2006/relationships/customXml" Target="../ink/ink228.xml"/><Relationship Id="rId29" Type="http://schemas.openxmlformats.org/officeDocument/2006/relationships/image" Target="../media/image135.emf"/><Relationship Id="rId1" Type="http://schemas.openxmlformats.org/officeDocument/2006/relationships/slideLayout" Target="../slideLayouts/slideLayout7.xml"/><Relationship Id="rId2" Type="http://schemas.openxmlformats.org/officeDocument/2006/relationships/customXml" Target="../ink/ink215.xml"/><Relationship Id="rId3" Type="http://schemas.openxmlformats.org/officeDocument/2006/relationships/image" Target="../media/image104.emf"/><Relationship Id="rId4" Type="http://schemas.openxmlformats.org/officeDocument/2006/relationships/customXml" Target="../ink/ink216.xml"/><Relationship Id="rId5" Type="http://schemas.openxmlformats.org/officeDocument/2006/relationships/image" Target="../media/image119.emf"/><Relationship Id="rId30" Type="http://schemas.openxmlformats.org/officeDocument/2006/relationships/customXml" Target="../ink/ink229.xml"/><Relationship Id="rId31" Type="http://schemas.openxmlformats.org/officeDocument/2006/relationships/image" Target="../media/image136.emf"/><Relationship Id="rId32" Type="http://schemas.openxmlformats.org/officeDocument/2006/relationships/customXml" Target="../ink/ink230.xml"/><Relationship Id="rId9" Type="http://schemas.openxmlformats.org/officeDocument/2006/relationships/image" Target="../media/image127.emf"/><Relationship Id="rId6" Type="http://schemas.openxmlformats.org/officeDocument/2006/relationships/customXml" Target="../ink/ink217.xml"/><Relationship Id="rId7" Type="http://schemas.openxmlformats.org/officeDocument/2006/relationships/image" Target="../media/image121.emf"/><Relationship Id="rId8" Type="http://schemas.openxmlformats.org/officeDocument/2006/relationships/customXml" Target="../ink/ink218.xml"/><Relationship Id="rId33" Type="http://schemas.openxmlformats.org/officeDocument/2006/relationships/image" Target="../media/image137.emf"/><Relationship Id="rId34" Type="http://schemas.openxmlformats.org/officeDocument/2006/relationships/customXml" Target="../ink/ink231.xml"/><Relationship Id="rId37" Type="http://schemas.openxmlformats.org/officeDocument/2006/relationships/image" Target="../media/image112.emf"/><Relationship Id="rId10" Type="http://schemas.openxmlformats.org/officeDocument/2006/relationships/customXml" Target="../ink/ink219.xml"/><Relationship Id="rId11" Type="http://schemas.openxmlformats.org/officeDocument/2006/relationships/image" Target="../media/image128.emf"/><Relationship Id="rId12" Type="http://schemas.openxmlformats.org/officeDocument/2006/relationships/customXml" Target="../ink/ink220.xml"/><Relationship Id="rId13" Type="http://schemas.openxmlformats.org/officeDocument/2006/relationships/image" Target="../media/image129.emf"/><Relationship Id="rId14" Type="http://schemas.openxmlformats.org/officeDocument/2006/relationships/customXml" Target="../ink/ink221.xml"/><Relationship Id="rId15" Type="http://schemas.openxmlformats.org/officeDocument/2006/relationships/image" Target="../media/image124.emf"/><Relationship Id="rId16" Type="http://schemas.openxmlformats.org/officeDocument/2006/relationships/customXml" Target="../ink/ink222.xml"/><Relationship Id="rId17" Type="http://schemas.openxmlformats.org/officeDocument/2006/relationships/image" Target="../media/image130.emf"/><Relationship Id="rId18" Type="http://schemas.openxmlformats.org/officeDocument/2006/relationships/customXml" Target="../ink/ink223.xml"/><Relationship Id="rId19" Type="http://schemas.openxmlformats.org/officeDocument/2006/relationships/image" Target="../media/image122.emf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image" Target="../media/image611.emf"/><Relationship Id="rId6" Type="http://schemas.openxmlformats.org/officeDocument/2006/relationships/customXml" Target="../ink/ink233.xml"/><Relationship Id="rId7" Type="http://schemas.openxmlformats.org/officeDocument/2006/relationships/image" Target="../media/image620.emf"/><Relationship Id="rId8" Type="http://schemas.openxmlformats.org/officeDocument/2006/relationships/customXml" Target="../ink/ink234.xml"/><Relationship Id="rId9" Type="http://schemas.openxmlformats.org/officeDocument/2006/relationships/image" Target="../media/image50.png"/><Relationship Id="rId10" Type="http://schemas.openxmlformats.org/officeDocument/2006/relationships/customXml" Target="../ink/ink235.xml"/><Relationship Id="rId11" Type="http://schemas.openxmlformats.org/officeDocument/2006/relationships/image" Target="../media/image51.png"/><Relationship Id="rId12" Type="http://schemas.openxmlformats.org/officeDocument/2006/relationships/customXml" Target="../ink/ink236.xml"/><Relationship Id="rId13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2" Type="http://schemas.openxmlformats.org/officeDocument/2006/relationships/customXml" Target="../ink/ink2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80.emf"/><Relationship Id="rId12" Type="http://schemas.openxmlformats.org/officeDocument/2006/relationships/customXml" Target="../ink/ink242.xml"/><Relationship Id="rId13" Type="http://schemas.openxmlformats.org/officeDocument/2006/relationships/image" Target="../media/image690.emf"/><Relationship Id="rId1" Type="http://schemas.openxmlformats.org/officeDocument/2006/relationships/slideLayout" Target="../slideLayouts/slideLayout7.xml"/><Relationship Id="rId2" Type="http://schemas.openxmlformats.org/officeDocument/2006/relationships/customXml" Target="../ink/ink237.xml"/><Relationship Id="rId3" Type="http://schemas.openxmlformats.org/officeDocument/2006/relationships/image" Target="../media/image620.emf"/><Relationship Id="rId4" Type="http://schemas.openxmlformats.org/officeDocument/2006/relationships/customXml" Target="../ink/ink238.xml"/><Relationship Id="rId5" Type="http://schemas.openxmlformats.org/officeDocument/2006/relationships/image" Target="../media/image660.emf"/><Relationship Id="rId6" Type="http://schemas.openxmlformats.org/officeDocument/2006/relationships/customXml" Target="../ink/ink239.xml"/><Relationship Id="rId7" Type="http://schemas.openxmlformats.org/officeDocument/2006/relationships/image" Target="../media/image640.emf"/><Relationship Id="rId8" Type="http://schemas.openxmlformats.org/officeDocument/2006/relationships/customXml" Target="../ink/ink240.xml"/><Relationship Id="rId9" Type="http://schemas.openxmlformats.org/officeDocument/2006/relationships/image" Target="../media/image670.emf"/><Relationship Id="rId10" Type="http://schemas.openxmlformats.org/officeDocument/2006/relationships/customXml" Target="../ink/ink241.xml"/></Relationships>
</file>

<file path=ppt/slides/_rels/slide3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80.emf"/><Relationship Id="rId12" Type="http://schemas.openxmlformats.org/officeDocument/2006/relationships/customXml" Target="../ink/ink247.xml"/><Relationship Id="rId13" Type="http://schemas.openxmlformats.org/officeDocument/2006/relationships/image" Target="../media/image690.emf"/><Relationship Id="rId14" Type="http://schemas.openxmlformats.org/officeDocument/2006/relationships/customXml" Target="../ink/ink248.xml"/><Relationship Id="rId15" Type="http://schemas.openxmlformats.org/officeDocument/2006/relationships/image" Target="../media/image88.emf"/><Relationship Id="rId16" Type="http://schemas.openxmlformats.org/officeDocument/2006/relationships/customXml" Target="../ink/ink249.xml"/><Relationship Id="rId17" Type="http://schemas.openxmlformats.org/officeDocument/2006/relationships/image" Target="../media/image89.emf"/><Relationship Id="rId18" Type="http://schemas.openxmlformats.org/officeDocument/2006/relationships/customXml" Target="../ink/ink250.xml"/><Relationship Id="rId19" Type="http://schemas.openxmlformats.org/officeDocument/2006/relationships/image" Target="../media/image91.emf"/><Relationship Id="rId1" Type="http://schemas.openxmlformats.org/officeDocument/2006/relationships/slideLayout" Target="../slideLayouts/slideLayout7.xml"/><Relationship Id="rId2" Type="http://schemas.openxmlformats.org/officeDocument/2006/relationships/customXml" Target="../ink/ink243.xml"/><Relationship Id="rId3" Type="http://schemas.openxmlformats.org/officeDocument/2006/relationships/image" Target="../media/image620.emf"/><Relationship Id="rId4" Type="http://schemas.openxmlformats.org/officeDocument/2006/relationships/customXml" Target="../ink/ink244.xml"/><Relationship Id="rId5" Type="http://schemas.openxmlformats.org/officeDocument/2006/relationships/image" Target="../media/image660.emf"/><Relationship Id="rId6" Type="http://schemas.openxmlformats.org/officeDocument/2006/relationships/customXml" Target="../ink/ink245.xml"/><Relationship Id="rId9" Type="http://schemas.openxmlformats.org/officeDocument/2006/relationships/image" Target="../media/image670.emf"/><Relationship Id="rId10" Type="http://schemas.openxmlformats.org/officeDocument/2006/relationships/customXml" Target="../ink/ink246.xml"/></Relationships>
</file>

<file path=ppt/slides/_rels/slide32.xml.rels><?xml version="1.0" encoding="UTF-8" standalone="yes"?>
<Relationships xmlns="http://schemas.openxmlformats.org/package/2006/relationships"><Relationship Id="rId20" Type="http://schemas.openxmlformats.org/officeDocument/2006/relationships/image" Target="../media/image53.png"/><Relationship Id="rId21" Type="http://schemas.openxmlformats.org/officeDocument/2006/relationships/image" Target="../media/image54.png"/><Relationship Id="rId22" Type="http://schemas.openxmlformats.org/officeDocument/2006/relationships/image" Target="../media/image55.png"/><Relationship Id="rId23" Type="http://schemas.openxmlformats.org/officeDocument/2006/relationships/image" Target="../media/image56.png"/><Relationship Id="rId24" Type="http://schemas.openxmlformats.org/officeDocument/2006/relationships/image" Target="../media/image57.png"/><Relationship Id="rId25" Type="http://schemas.openxmlformats.org/officeDocument/2006/relationships/image" Target="../media/image58.png"/><Relationship Id="rId26" Type="http://schemas.openxmlformats.org/officeDocument/2006/relationships/image" Target="../media/image59.png"/><Relationship Id="rId27" Type="http://schemas.openxmlformats.org/officeDocument/2006/relationships/image" Target="../media/image60.png"/><Relationship Id="rId28" Type="http://schemas.openxmlformats.org/officeDocument/2006/relationships/image" Target="../media/image61.png"/><Relationship Id="rId29" Type="http://schemas.openxmlformats.org/officeDocument/2006/relationships/image" Target="../media/image62.png"/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30" Type="http://schemas.openxmlformats.org/officeDocument/2006/relationships/image" Target="../media/image63.png"/><Relationship Id="rId31" Type="http://schemas.openxmlformats.org/officeDocument/2006/relationships/image" Target="../media/image64.png"/><Relationship Id="rId32" Type="http://schemas.openxmlformats.org/officeDocument/2006/relationships/image" Target="../media/image65.png"/><Relationship Id="rId9" Type="http://schemas.openxmlformats.org/officeDocument/2006/relationships/tags" Target="../tags/tag9.xml"/><Relationship Id="rId6" Type="http://schemas.openxmlformats.org/officeDocument/2006/relationships/tags" Target="../tags/tag6.xml"/><Relationship Id="rId7" Type="http://schemas.openxmlformats.org/officeDocument/2006/relationships/tags" Target="../tags/tag7.xml"/><Relationship Id="rId8" Type="http://schemas.openxmlformats.org/officeDocument/2006/relationships/tags" Target="../tags/tag8.xml"/><Relationship Id="rId33" Type="http://schemas.openxmlformats.org/officeDocument/2006/relationships/image" Target="../media/image66.png"/><Relationship Id="rId34" Type="http://schemas.openxmlformats.org/officeDocument/2006/relationships/image" Target="../media/image67.png"/><Relationship Id="rId35" Type="http://schemas.openxmlformats.org/officeDocument/2006/relationships/image" Target="../media/image68.png"/><Relationship Id="rId36" Type="http://schemas.openxmlformats.org/officeDocument/2006/relationships/image" Target="../media/image69.png"/><Relationship Id="rId10" Type="http://schemas.openxmlformats.org/officeDocument/2006/relationships/tags" Target="../tags/tag10.xml"/><Relationship Id="rId11" Type="http://schemas.openxmlformats.org/officeDocument/2006/relationships/tags" Target="../tags/tag11.xml"/><Relationship Id="rId12" Type="http://schemas.openxmlformats.org/officeDocument/2006/relationships/tags" Target="../tags/tag12.xml"/><Relationship Id="rId13" Type="http://schemas.openxmlformats.org/officeDocument/2006/relationships/tags" Target="../tags/tag13.xml"/><Relationship Id="rId14" Type="http://schemas.openxmlformats.org/officeDocument/2006/relationships/tags" Target="../tags/tag14.xml"/><Relationship Id="rId15" Type="http://schemas.openxmlformats.org/officeDocument/2006/relationships/tags" Target="../tags/tag15.xml"/><Relationship Id="rId16" Type="http://schemas.openxmlformats.org/officeDocument/2006/relationships/tags" Target="../tags/tag16.xml"/><Relationship Id="rId17" Type="http://schemas.openxmlformats.org/officeDocument/2006/relationships/tags" Target="../tags/tag17.xml"/><Relationship Id="rId18" Type="http://schemas.openxmlformats.org/officeDocument/2006/relationships/tags" Target="../tags/tag18.xml"/><Relationship Id="rId19" Type="http://schemas.openxmlformats.org/officeDocument/2006/relationships/slideLayout" Target="../slideLayouts/slideLayout7.xml"/><Relationship Id="rId37" Type="http://schemas.openxmlformats.org/officeDocument/2006/relationships/image" Target="../media/image7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ustomXml" Target="../ink/ink251.xml"/><Relationship Id="rId3" Type="http://schemas.openxmlformats.org/officeDocument/2006/relationships/image" Target="../media/image700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4" Type="http://schemas.openxmlformats.org/officeDocument/2006/relationships/customXml" Target="../ink/ink253.xml"/><Relationship Id="rId5" Type="http://schemas.openxmlformats.org/officeDocument/2006/relationships/image" Target="../media/image102.emf"/><Relationship Id="rId1" Type="http://schemas.openxmlformats.org/officeDocument/2006/relationships/slideLayout" Target="../slideLayouts/slideLayout7.xml"/><Relationship Id="rId2" Type="http://schemas.openxmlformats.org/officeDocument/2006/relationships/customXml" Target="../ink/ink25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4" Type="http://schemas.openxmlformats.org/officeDocument/2006/relationships/slideLayout" Target="../slideLayouts/slideLayout7.xml"/><Relationship Id="rId5" Type="http://schemas.openxmlformats.org/officeDocument/2006/relationships/image" Target="../media/image68.png"/><Relationship Id="rId1" Type="http://schemas.openxmlformats.org/officeDocument/2006/relationships/tags" Target="../tags/tag19.xml"/><Relationship Id="rId2" Type="http://schemas.openxmlformats.org/officeDocument/2006/relationships/tags" Target="../tags/tag2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4" Type="http://schemas.openxmlformats.org/officeDocument/2006/relationships/slideLayout" Target="../slideLayouts/slideLayout7.xml"/><Relationship Id="rId5" Type="http://schemas.openxmlformats.org/officeDocument/2006/relationships/image" Target="../media/image68.png"/><Relationship Id="rId1" Type="http://schemas.openxmlformats.org/officeDocument/2006/relationships/tags" Target="../tags/tag22.xml"/><Relationship Id="rId2" Type="http://schemas.openxmlformats.org/officeDocument/2006/relationships/tags" Target="../tags/tag23.xml"/></Relationships>
</file>

<file path=ppt/slides/_rels/slide3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1.png"/><Relationship Id="rId12" Type="http://schemas.openxmlformats.org/officeDocument/2006/relationships/image" Target="../media/image72.png"/><Relationship Id="rId13" Type="http://schemas.openxmlformats.org/officeDocument/2006/relationships/customXml" Target="../ink/ink254.xml"/><Relationship Id="rId14" Type="http://schemas.openxmlformats.org/officeDocument/2006/relationships/image" Target="../media/image143.emf"/><Relationship Id="rId15" Type="http://schemas.openxmlformats.org/officeDocument/2006/relationships/customXml" Target="../ink/ink255.xml"/><Relationship Id="rId16" Type="http://schemas.openxmlformats.org/officeDocument/2006/relationships/image" Target="../media/image144.emf"/><Relationship Id="rId1" Type="http://schemas.openxmlformats.org/officeDocument/2006/relationships/tags" Target="../tags/tag25.xml"/><Relationship Id="rId2" Type="http://schemas.openxmlformats.org/officeDocument/2006/relationships/tags" Target="../tags/tag26.xml"/><Relationship Id="rId3" Type="http://schemas.openxmlformats.org/officeDocument/2006/relationships/tags" Target="../tags/tag27.xml"/><Relationship Id="rId4" Type="http://schemas.openxmlformats.org/officeDocument/2006/relationships/tags" Target="../tags/tag28.xml"/><Relationship Id="rId5" Type="http://schemas.openxmlformats.org/officeDocument/2006/relationships/tags" Target="../tags/tag29.xml"/><Relationship Id="rId6" Type="http://schemas.openxmlformats.org/officeDocument/2006/relationships/tags" Target="../tags/tag30.xml"/><Relationship Id="rId7" Type="http://schemas.openxmlformats.org/officeDocument/2006/relationships/tags" Target="../tags/tag31.xml"/><Relationship Id="rId8" Type="http://schemas.openxmlformats.org/officeDocument/2006/relationships/tags" Target="../tags/tag32.xml"/><Relationship Id="rId9" Type="http://schemas.openxmlformats.org/officeDocument/2006/relationships/slideLayout" Target="../slideLayouts/slideLayout7.xml"/><Relationship Id="rId10" Type="http://schemas.openxmlformats.org/officeDocument/2006/relationships/image" Target="../media/image68.png"/></Relationships>
</file>

<file path=ppt/slides/_rels/slide38.xml.rels><?xml version="1.0" encoding="UTF-8" standalone="yes"?>
<Relationships xmlns="http://schemas.openxmlformats.org/package/2006/relationships"><Relationship Id="rId9" Type="http://schemas.openxmlformats.org/officeDocument/2006/relationships/tags" Target="../tags/tag41.xml"/><Relationship Id="rId20" Type="http://schemas.openxmlformats.org/officeDocument/2006/relationships/image" Target="../media/image72.png"/><Relationship Id="rId21" Type="http://schemas.openxmlformats.org/officeDocument/2006/relationships/image" Target="../media/image68.png"/><Relationship Id="rId10" Type="http://schemas.openxmlformats.org/officeDocument/2006/relationships/tags" Target="../tags/tag42.xml"/><Relationship Id="rId11" Type="http://schemas.openxmlformats.org/officeDocument/2006/relationships/tags" Target="../tags/tag43.xml"/><Relationship Id="rId12" Type="http://schemas.openxmlformats.org/officeDocument/2006/relationships/tags" Target="../tags/tag44.xml"/><Relationship Id="rId13" Type="http://schemas.openxmlformats.org/officeDocument/2006/relationships/tags" Target="../tags/tag45.xml"/><Relationship Id="rId14" Type="http://schemas.openxmlformats.org/officeDocument/2006/relationships/slideLayout" Target="../slideLayouts/slideLayout7.xml"/><Relationship Id="rId15" Type="http://schemas.openxmlformats.org/officeDocument/2006/relationships/notesSlide" Target="../notesSlides/notesSlide1.xml"/><Relationship Id="rId16" Type="http://schemas.openxmlformats.org/officeDocument/2006/relationships/image" Target="../media/image66.png"/><Relationship Id="rId17" Type="http://schemas.openxmlformats.org/officeDocument/2006/relationships/image" Target="../media/image64.png"/><Relationship Id="rId18" Type="http://schemas.openxmlformats.org/officeDocument/2006/relationships/image" Target="../media/image63.png"/><Relationship Id="rId19" Type="http://schemas.openxmlformats.org/officeDocument/2006/relationships/image" Target="../media/image71.png"/><Relationship Id="rId1" Type="http://schemas.openxmlformats.org/officeDocument/2006/relationships/tags" Target="../tags/tag3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Relationship Id="rId5" Type="http://schemas.openxmlformats.org/officeDocument/2006/relationships/tags" Target="../tags/tag37.xml"/><Relationship Id="rId6" Type="http://schemas.openxmlformats.org/officeDocument/2006/relationships/tags" Target="../tags/tag38.xml"/><Relationship Id="rId7" Type="http://schemas.openxmlformats.org/officeDocument/2006/relationships/tags" Target="../tags/tag39.xml"/><Relationship Id="rId8" Type="http://schemas.openxmlformats.org/officeDocument/2006/relationships/tags" Target="../tags/tag40.xml"/></Relationships>
</file>

<file path=ppt/slides/_rels/slide39.xml.rels><?xml version="1.0" encoding="UTF-8" standalone="yes"?>
<Relationships xmlns="http://schemas.openxmlformats.org/package/2006/relationships"><Relationship Id="rId9" Type="http://schemas.openxmlformats.org/officeDocument/2006/relationships/tags" Target="../tags/tag54.xml"/><Relationship Id="rId20" Type="http://schemas.openxmlformats.org/officeDocument/2006/relationships/image" Target="../media/image74.png"/><Relationship Id="rId21" Type="http://schemas.openxmlformats.org/officeDocument/2006/relationships/image" Target="../media/image75.png"/><Relationship Id="rId22" Type="http://schemas.openxmlformats.org/officeDocument/2006/relationships/image" Target="../media/image76.png"/><Relationship Id="rId23" Type="http://schemas.openxmlformats.org/officeDocument/2006/relationships/image" Target="../media/image77.png"/><Relationship Id="rId24" Type="http://schemas.openxmlformats.org/officeDocument/2006/relationships/image" Target="../media/image78.png"/><Relationship Id="rId25" Type="http://schemas.openxmlformats.org/officeDocument/2006/relationships/image" Target="../media/image79.png"/><Relationship Id="rId10" Type="http://schemas.openxmlformats.org/officeDocument/2006/relationships/tags" Target="../tags/tag55.xml"/><Relationship Id="rId11" Type="http://schemas.openxmlformats.org/officeDocument/2006/relationships/tags" Target="../tags/tag56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slideLayout" Target="../slideLayouts/slideLayout7.xml"/><Relationship Id="rId18" Type="http://schemas.openxmlformats.org/officeDocument/2006/relationships/notesSlide" Target="../notesSlides/notesSlide2.xml"/><Relationship Id="rId19" Type="http://schemas.openxmlformats.org/officeDocument/2006/relationships/image" Target="../media/image73.png"/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tags" Target="../tags/tag48.xml"/><Relationship Id="rId4" Type="http://schemas.openxmlformats.org/officeDocument/2006/relationships/tags" Target="../tags/tag49.xml"/><Relationship Id="rId5" Type="http://schemas.openxmlformats.org/officeDocument/2006/relationships/tags" Target="../tags/tag50.xml"/><Relationship Id="rId6" Type="http://schemas.openxmlformats.org/officeDocument/2006/relationships/tags" Target="../tags/tag51.xml"/><Relationship Id="rId7" Type="http://schemas.openxmlformats.org/officeDocument/2006/relationships/tags" Target="../tags/tag52.xml"/><Relationship Id="rId8" Type="http://schemas.openxmlformats.org/officeDocument/2006/relationships/tags" Target="../tags/tag5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1.png"/><Relationship Id="rId12" Type="http://schemas.openxmlformats.org/officeDocument/2006/relationships/image" Target="../media/image82.png"/><Relationship Id="rId13" Type="http://schemas.openxmlformats.org/officeDocument/2006/relationships/image" Target="../media/image83.png"/><Relationship Id="rId14" Type="http://schemas.openxmlformats.org/officeDocument/2006/relationships/image" Target="../media/image84.png"/><Relationship Id="rId15" Type="http://schemas.openxmlformats.org/officeDocument/2006/relationships/image" Target="../media/image85.png"/><Relationship Id="rId16" Type="http://schemas.openxmlformats.org/officeDocument/2006/relationships/image" Target="../media/image86.png"/><Relationship Id="rId1" Type="http://schemas.openxmlformats.org/officeDocument/2006/relationships/tags" Target="../tags/tag62.xml"/><Relationship Id="rId2" Type="http://schemas.openxmlformats.org/officeDocument/2006/relationships/tags" Target="../tags/tag63.xml"/><Relationship Id="rId3" Type="http://schemas.openxmlformats.org/officeDocument/2006/relationships/tags" Target="../tags/tag64.xml"/><Relationship Id="rId4" Type="http://schemas.openxmlformats.org/officeDocument/2006/relationships/tags" Target="../tags/tag65.xml"/><Relationship Id="rId5" Type="http://schemas.openxmlformats.org/officeDocument/2006/relationships/tags" Target="../tags/tag66.xml"/><Relationship Id="rId6" Type="http://schemas.openxmlformats.org/officeDocument/2006/relationships/tags" Target="../tags/tag67.xml"/><Relationship Id="rId7" Type="http://schemas.openxmlformats.org/officeDocument/2006/relationships/tags" Target="../tags/tag68.xml"/><Relationship Id="rId8" Type="http://schemas.openxmlformats.org/officeDocument/2006/relationships/slideLayout" Target="../slideLayouts/slideLayout7.xml"/><Relationship Id="rId9" Type="http://schemas.openxmlformats.org/officeDocument/2006/relationships/notesSlide" Target="../notesSlides/notesSlide3.xml"/><Relationship Id="rId10" Type="http://schemas.openxmlformats.org/officeDocument/2006/relationships/image" Target="../media/image8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0" Type="http://schemas.openxmlformats.org/officeDocument/2006/relationships/notesSlide" Target="../notesSlides/notesSlide4.xml"/><Relationship Id="rId21" Type="http://schemas.openxmlformats.org/officeDocument/2006/relationships/image" Target="../media/image87.png"/><Relationship Id="rId22" Type="http://schemas.openxmlformats.org/officeDocument/2006/relationships/image" Target="../media/image88.png"/><Relationship Id="rId23" Type="http://schemas.openxmlformats.org/officeDocument/2006/relationships/image" Target="../media/image89.png"/><Relationship Id="rId24" Type="http://schemas.openxmlformats.org/officeDocument/2006/relationships/image" Target="../media/image90.png"/><Relationship Id="rId25" Type="http://schemas.openxmlformats.org/officeDocument/2006/relationships/image" Target="../media/image91.png"/><Relationship Id="rId26" Type="http://schemas.openxmlformats.org/officeDocument/2006/relationships/image" Target="../media/image92.png"/><Relationship Id="rId27" Type="http://schemas.openxmlformats.org/officeDocument/2006/relationships/image" Target="../media/image93.png"/><Relationship Id="rId28" Type="http://schemas.openxmlformats.org/officeDocument/2006/relationships/image" Target="../media/image94.png"/><Relationship Id="rId29" Type="http://schemas.openxmlformats.org/officeDocument/2006/relationships/image" Target="../media/image95.png"/><Relationship Id="rId1" Type="http://schemas.openxmlformats.org/officeDocument/2006/relationships/tags" Target="../tags/tag69.xml"/><Relationship Id="rId2" Type="http://schemas.openxmlformats.org/officeDocument/2006/relationships/tags" Target="../tags/tag70.xml"/><Relationship Id="rId3" Type="http://schemas.openxmlformats.org/officeDocument/2006/relationships/tags" Target="../tags/tag71.xml"/><Relationship Id="rId4" Type="http://schemas.openxmlformats.org/officeDocument/2006/relationships/tags" Target="../tags/tag72.xml"/><Relationship Id="rId5" Type="http://schemas.openxmlformats.org/officeDocument/2006/relationships/tags" Target="../tags/tag73.xml"/><Relationship Id="rId30" Type="http://schemas.openxmlformats.org/officeDocument/2006/relationships/image" Target="../media/image96.png"/><Relationship Id="rId31" Type="http://schemas.openxmlformats.org/officeDocument/2006/relationships/image" Target="../media/image97.png"/><Relationship Id="rId32" Type="http://schemas.openxmlformats.org/officeDocument/2006/relationships/image" Target="../media/image98.png"/><Relationship Id="rId9" Type="http://schemas.openxmlformats.org/officeDocument/2006/relationships/tags" Target="../tags/tag77.xml"/><Relationship Id="rId6" Type="http://schemas.openxmlformats.org/officeDocument/2006/relationships/tags" Target="../tags/tag74.xml"/><Relationship Id="rId7" Type="http://schemas.openxmlformats.org/officeDocument/2006/relationships/tags" Target="../tags/tag75.xml"/><Relationship Id="rId8" Type="http://schemas.openxmlformats.org/officeDocument/2006/relationships/tags" Target="../tags/tag76.xml"/><Relationship Id="rId33" Type="http://schemas.openxmlformats.org/officeDocument/2006/relationships/image" Target="../media/image99.png"/><Relationship Id="rId34" Type="http://schemas.openxmlformats.org/officeDocument/2006/relationships/image" Target="../media/image100.png"/><Relationship Id="rId10" Type="http://schemas.openxmlformats.org/officeDocument/2006/relationships/tags" Target="../tags/tag78.xml"/><Relationship Id="rId11" Type="http://schemas.openxmlformats.org/officeDocument/2006/relationships/tags" Target="../tags/tag79.xml"/><Relationship Id="rId12" Type="http://schemas.openxmlformats.org/officeDocument/2006/relationships/tags" Target="../tags/tag80.xml"/><Relationship Id="rId13" Type="http://schemas.openxmlformats.org/officeDocument/2006/relationships/tags" Target="../tags/tag81.xml"/><Relationship Id="rId14" Type="http://schemas.openxmlformats.org/officeDocument/2006/relationships/tags" Target="../tags/tag82.xml"/><Relationship Id="rId15" Type="http://schemas.openxmlformats.org/officeDocument/2006/relationships/tags" Target="../tags/tag83.xml"/><Relationship Id="rId16" Type="http://schemas.openxmlformats.org/officeDocument/2006/relationships/tags" Target="../tags/tag84.xml"/><Relationship Id="rId17" Type="http://schemas.openxmlformats.org/officeDocument/2006/relationships/tags" Target="../tags/tag85.xml"/><Relationship Id="rId18" Type="http://schemas.openxmlformats.org/officeDocument/2006/relationships/tags" Target="../tags/tag86.xml"/><Relationship Id="rId19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9" Type="http://schemas.openxmlformats.org/officeDocument/2006/relationships/tags" Target="../tags/tag95.xml"/><Relationship Id="rId20" Type="http://schemas.openxmlformats.org/officeDocument/2006/relationships/image" Target="../media/image76.png"/><Relationship Id="rId21" Type="http://schemas.openxmlformats.org/officeDocument/2006/relationships/image" Target="../media/image107.png"/><Relationship Id="rId22" Type="http://schemas.openxmlformats.org/officeDocument/2006/relationships/image" Target="../media/image108.png"/><Relationship Id="rId10" Type="http://schemas.openxmlformats.org/officeDocument/2006/relationships/tags" Target="../tags/tag96.xml"/><Relationship Id="rId11" Type="http://schemas.openxmlformats.org/officeDocument/2006/relationships/tags" Target="../tags/tag97.xml"/><Relationship Id="rId12" Type="http://schemas.openxmlformats.org/officeDocument/2006/relationships/slideLayout" Target="../slideLayouts/slideLayout7.xml"/><Relationship Id="rId13" Type="http://schemas.openxmlformats.org/officeDocument/2006/relationships/notesSlide" Target="../notesSlides/notesSlide5.xml"/><Relationship Id="rId14" Type="http://schemas.openxmlformats.org/officeDocument/2006/relationships/image" Target="../media/image101.png"/><Relationship Id="rId15" Type="http://schemas.openxmlformats.org/officeDocument/2006/relationships/image" Target="../media/image102.png"/><Relationship Id="rId16" Type="http://schemas.openxmlformats.org/officeDocument/2006/relationships/image" Target="../media/image103.png"/><Relationship Id="rId17" Type="http://schemas.openxmlformats.org/officeDocument/2006/relationships/image" Target="../media/image104.png"/><Relationship Id="rId18" Type="http://schemas.openxmlformats.org/officeDocument/2006/relationships/image" Target="../media/image105.png"/><Relationship Id="rId19" Type="http://schemas.openxmlformats.org/officeDocument/2006/relationships/image" Target="../media/image106.png"/><Relationship Id="rId1" Type="http://schemas.openxmlformats.org/officeDocument/2006/relationships/tags" Target="../tags/tag87.xml"/><Relationship Id="rId2" Type="http://schemas.openxmlformats.org/officeDocument/2006/relationships/tags" Target="../tags/tag88.xml"/><Relationship Id="rId3" Type="http://schemas.openxmlformats.org/officeDocument/2006/relationships/tags" Target="../tags/tag89.xml"/><Relationship Id="rId4" Type="http://schemas.openxmlformats.org/officeDocument/2006/relationships/tags" Target="../tags/tag90.xml"/><Relationship Id="rId5" Type="http://schemas.openxmlformats.org/officeDocument/2006/relationships/tags" Target="../tags/tag91.xml"/><Relationship Id="rId6" Type="http://schemas.openxmlformats.org/officeDocument/2006/relationships/tags" Target="../tags/tag92.xml"/><Relationship Id="rId7" Type="http://schemas.openxmlformats.org/officeDocument/2006/relationships/tags" Target="../tags/tag93.xml"/><Relationship Id="rId8" Type="http://schemas.openxmlformats.org/officeDocument/2006/relationships/tags" Target="../tags/tag94.xml"/></Relationships>
</file>

<file path=ppt/slides/_rels/slide44.xml.rels><?xml version="1.0" encoding="UTF-8" standalone="yes"?>
<Relationships xmlns="http://schemas.openxmlformats.org/package/2006/relationships"><Relationship Id="rId9" Type="http://schemas.openxmlformats.org/officeDocument/2006/relationships/tags" Target="../tags/tag106.xml"/><Relationship Id="rId20" Type="http://schemas.openxmlformats.org/officeDocument/2006/relationships/image" Target="../media/image116.png"/><Relationship Id="rId21" Type="http://schemas.openxmlformats.org/officeDocument/2006/relationships/image" Target="../media/image117.png"/><Relationship Id="rId22" Type="http://schemas.openxmlformats.org/officeDocument/2006/relationships/image" Target="../media/image118.png"/><Relationship Id="rId10" Type="http://schemas.openxmlformats.org/officeDocument/2006/relationships/tags" Target="../tags/tag107.xml"/><Relationship Id="rId11" Type="http://schemas.openxmlformats.org/officeDocument/2006/relationships/slideLayout" Target="../slideLayouts/slideLayout7.xml"/><Relationship Id="rId12" Type="http://schemas.openxmlformats.org/officeDocument/2006/relationships/notesSlide" Target="../notesSlides/notesSlide6.xml"/><Relationship Id="rId13" Type="http://schemas.openxmlformats.org/officeDocument/2006/relationships/image" Target="../media/image109.png"/><Relationship Id="rId14" Type="http://schemas.openxmlformats.org/officeDocument/2006/relationships/image" Target="../media/image110.png"/><Relationship Id="rId15" Type="http://schemas.openxmlformats.org/officeDocument/2006/relationships/image" Target="../media/image111.png"/><Relationship Id="rId16" Type="http://schemas.openxmlformats.org/officeDocument/2006/relationships/image" Target="../media/image112.png"/><Relationship Id="rId17" Type="http://schemas.openxmlformats.org/officeDocument/2006/relationships/image" Target="../media/image113.png"/><Relationship Id="rId18" Type="http://schemas.openxmlformats.org/officeDocument/2006/relationships/image" Target="../media/image114.png"/><Relationship Id="rId19" Type="http://schemas.openxmlformats.org/officeDocument/2006/relationships/image" Target="../media/image115.png"/><Relationship Id="rId1" Type="http://schemas.openxmlformats.org/officeDocument/2006/relationships/tags" Target="../tags/tag98.xml"/><Relationship Id="rId2" Type="http://schemas.openxmlformats.org/officeDocument/2006/relationships/tags" Target="../tags/tag99.xml"/><Relationship Id="rId3" Type="http://schemas.openxmlformats.org/officeDocument/2006/relationships/tags" Target="../tags/tag100.xml"/><Relationship Id="rId4" Type="http://schemas.openxmlformats.org/officeDocument/2006/relationships/tags" Target="../tags/tag101.xml"/><Relationship Id="rId5" Type="http://schemas.openxmlformats.org/officeDocument/2006/relationships/tags" Target="../tags/tag102.xml"/><Relationship Id="rId6" Type="http://schemas.openxmlformats.org/officeDocument/2006/relationships/tags" Target="../tags/tag103.xml"/><Relationship Id="rId7" Type="http://schemas.openxmlformats.org/officeDocument/2006/relationships/tags" Target="../tags/tag104.xml"/><Relationship Id="rId8" Type="http://schemas.openxmlformats.org/officeDocument/2006/relationships/tags" Target="../tags/tag105.xml"/></Relationships>
</file>

<file path=ppt/slides/_rels/slide45.xml.rels><?xml version="1.0" encoding="UTF-8" standalone="yes"?>
<Relationships xmlns="http://schemas.openxmlformats.org/package/2006/relationships"><Relationship Id="rId20" Type="http://schemas.openxmlformats.org/officeDocument/2006/relationships/tags" Target="../tags/tag127.xml"/><Relationship Id="rId21" Type="http://schemas.openxmlformats.org/officeDocument/2006/relationships/tags" Target="../tags/tag128.xml"/><Relationship Id="rId22" Type="http://schemas.openxmlformats.org/officeDocument/2006/relationships/slideLayout" Target="../slideLayouts/slideLayout7.xml"/><Relationship Id="rId23" Type="http://schemas.openxmlformats.org/officeDocument/2006/relationships/notesSlide" Target="../notesSlides/notesSlide7.xml"/><Relationship Id="rId24" Type="http://schemas.openxmlformats.org/officeDocument/2006/relationships/image" Target="../media/image119.png"/><Relationship Id="rId25" Type="http://schemas.openxmlformats.org/officeDocument/2006/relationships/image" Target="../media/image111.png"/><Relationship Id="rId26" Type="http://schemas.openxmlformats.org/officeDocument/2006/relationships/image" Target="../media/image112.png"/><Relationship Id="rId27" Type="http://schemas.openxmlformats.org/officeDocument/2006/relationships/image" Target="../media/image113.png"/><Relationship Id="rId28" Type="http://schemas.openxmlformats.org/officeDocument/2006/relationships/image" Target="../media/image114.png"/><Relationship Id="rId29" Type="http://schemas.openxmlformats.org/officeDocument/2006/relationships/image" Target="../media/image115.png"/><Relationship Id="rId1" Type="http://schemas.openxmlformats.org/officeDocument/2006/relationships/tags" Target="../tags/tag108.xml"/><Relationship Id="rId2" Type="http://schemas.openxmlformats.org/officeDocument/2006/relationships/tags" Target="../tags/tag109.xml"/><Relationship Id="rId3" Type="http://schemas.openxmlformats.org/officeDocument/2006/relationships/tags" Target="../tags/tag110.xml"/><Relationship Id="rId4" Type="http://schemas.openxmlformats.org/officeDocument/2006/relationships/tags" Target="../tags/tag111.xml"/><Relationship Id="rId5" Type="http://schemas.openxmlformats.org/officeDocument/2006/relationships/tags" Target="../tags/tag112.xml"/><Relationship Id="rId30" Type="http://schemas.openxmlformats.org/officeDocument/2006/relationships/image" Target="../media/image116.png"/><Relationship Id="rId31" Type="http://schemas.openxmlformats.org/officeDocument/2006/relationships/image" Target="../media/image117.png"/><Relationship Id="rId32" Type="http://schemas.openxmlformats.org/officeDocument/2006/relationships/image" Target="../media/image120.png"/><Relationship Id="rId9" Type="http://schemas.openxmlformats.org/officeDocument/2006/relationships/tags" Target="../tags/tag116.xml"/><Relationship Id="rId6" Type="http://schemas.openxmlformats.org/officeDocument/2006/relationships/tags" Target="../tags/tag113.xml"/><Relationship Id="rId7" Type="http://schemas.openxmlformats.org/officeDocument/2006/relationships/tags" Target="../tags/tag114.xml"/><Relationship Id="rId8" Type="http://schemas.openxmlformats.org/officeDocument/2006/relationships/tags" Target="../tags/tag115.xml"/><Relationship Id="rId33" Type="http://schemas.openxmlformats.org/officeDocument/2006/relationships/image" Target="../media/image121.png"/><Relationship Id="rId34" Type="http://schemas.openxmlformats.org/officeDocument/2006/relationships/image" Target="../media/image122.png"/><Relationship Id="rId35" Type="http://schemas.openxmlformats.org/officeDocument/2006/relationships/image" Target="../media/image123.png"/><Relationship Id="rId36" Type="http://schemas.openxmlformats.org/officeDocument/2006/relationships/image" Target="../media/image124.png"/><Relationship Id="rId10" Type="http://schemas.openxmlformats.org/officeDocument/2006/relationships/tags" Target="../tags/tag117.xml"/><Relationship Id="rId11" Type="http://schemas.openxmlformats.org/officeDocument/2006/relationships/tags" Target="../tags/tag118.xml"/><Relationship Id="rId12" Type="http://schemas.openxmlformats.org/officeDocument/2006/relationships/tags" Target="../tags/tag119.xml"/><Relationship Id="rId13" Type="http://schemas.openxmlformats.org/officeDocument/2006/relationships/tags" Target="../tags/tag120.xml"/><Relationship Id="rId14" Type="http://schemas.openxmlformats.org/officeDocument/2006/relationships/tags" Target="../tags/tag121.xml"/><Relationship Id="rId15" Type="http://schemas.openxmlformats.org/officeDocument/2006/relationships/tags" Target="../tags/tag122.xml"/><Relationship Id="rId16" Type="http://schemas.openxmlformats.org/officeDocument/2006/relationships/tags" Target="../tags/tag123.xml"/><Relationship Id="rId17" Type="http://schemas.openxmlformats.org/officeDocument/2006/relationships/tags" Target="../tags/tag124.xml"/><Relationship Id="rId18" Type="http://schemas.openxmlformats.org/officeDocument/2006/relationships/tags" Target="../tags/tag125.xml"/><Relationship Id="rId19" Type="http://schemas.openxmlformats.org/officeDocument/2006/relationships/tags" Target="../tags/tag126.xml"/><Relationship Id="rId37" Type="http://schemas.openxmlformats.org/officeDocument/2006/relationships/image" Target="../media/image125.png"/><Relationship Id="rId38" Type="http://schemas.openxmlformats.org/officeDocument/2006/relationships/image" Target="../media/image126.png"/><Relationship Id="rId39" Type="http://schemas.openxmlformats.org/officeDocument/2006/relationships/image" Target="../media/image127.png"/><Relationship Id="rId40" Type="http://schemas.openxmlformats.org/officeDocument/2006/relationships/image" Target="../media/image128.png"/><Relationship Id="rId41" Type="http://schemas.openxmlformats.org/officeDocument/2006/relationships/image" Target="../media/image100.png"/></Relationships>
</file>

<file path=ppt/slides/_rels/slide46.xml.rels><?xml version="1.0" encoding="UTF-8" standalone="yes"?>
<Relationships xmlns="http://schemas.openxmlformats.org/package/2006/relationships"><Relationship Id="rId9" Type="http://schemas.openxmlformats.org/officeDocument/2006/relationships/tags" Target="../tags/tag137.xml"/><Relationship Id="rId20" Type="http://schemas.openxmlformats.org/officeDocument/2006/relationships/image" Target="../media/image113.png"/><Relationship Id="rId21" Type="http://schemas.openxmlformats.org/officeDocument/2006/relationships/image" Target="../media/image114.png"/><Relationship Id="rId22" Type="http://schemas.openxmlformats.org/officeDocument/2006/relationships/image" Target="../media/image115.png"/><Relationship Id="rId23" Type="http://schemas.openxmlformats.org/officeDocument/2006/relationships/image" Target="../media/image116.png"/><Relationship Id="rId24" Type="http://schemas.openxmlformats.org/officeDocument/2006/relationships/image" Target="../media/image117.png"/><Relationship Id="rId25" Type="http://schemas.openxmlformats.org/officeDocument/2006/relationships/image" Target="../media/image120.png"/><Relationship Id="rId26" Type="http://schemas.openxmlformats.org/officeDocument/2006/relationships/image" Target="../media/image129.png"/><Relationship Id="rId27" Type="http://schemas.openxmlformats.org/officeDocument/2006/relationships/image" Target="../media/image131.png"/><Relationship Id="rId28" Type="http://schemas.openxmlformats.org/officeDocument/2006/relationships/image" Target="../media/image122.png"/><Relationship Id="rId29" Type="http://schemas.openxmlformats.org/officeDocument/2006/relationships/image" Target="../media/image123.png"/><Relationship Id="rId30" Type="http://schemas.openxmlformats.org/officeDocument/2006/relationships/image" Target="../media/image124.png"/><Relationship Id="rId10" Type="http://schemas.openxmlformats.org/officeDocument/2006/relationships/tags" Target="../tags/tag138.xml"/><Relationship Id="rId11" Type="http://schemas.openxmlformats.org/officeDocument/2006/relationships/tags" Target="../tags/tag139.xml"/><Relationship Id="rId12" Type="http://schemas.openxmlformats.org/officeDocument/2006/relationships/tags" Target="../tags/tag140.xml"/><Relationship Id="rId13" Type="http://schemas.openxmlformats.org/officeDocument/2006/relationships/tags" Target="../tags/tag141.xml"/><Relationship Id="rId14" Type="http://schemas.openxmlformats.org/officeDocument/2006/relationships/tags" Target="../tags/tag142.xml"/><Relationship Id="rId15" Type="http://schemas.openxmlformats.org/officeDocument/2006/relationships/slideLayout" Target="../slideLayouts/slideLayout7.xml"/><Relationship Id="rId16" Type="http://schemas.openxmlformats.org/officeDocument/2006/relationships/notesSlide" Target="../notesSlides/notesSlide8.xml"/><Relationship Id="rId17" Type="http://schemas.openxmlformats.org/officeDocument/2006/relationships/image" Target="../media/image119.png"/><Relationship Id="rId18" Type="http://schemas.openxmlformats.org/officeDocument/2006/relationships/image" Target="../media/image111.png"/><Relationship Id="rId19" Type="http://schemas.openxmlformats.org/officeDocument/2006/relationships/image" Target="../media/image112.png"/><Relationship Id="rId1" Type="http://schemas.openxmlformats.org/officeDocument/2006/relationships/tags" Target="../tags/tag129.xml"/><Relationship Id="rId2" Type="http://schemas.openxmlformats.org/officeDocument/2006/relationships/tags" Target="../tags/tag130.xml"/><Relationship Id="rId3" Type="http://schemas.openxmlformats.org/officeDocument/2006/relationships/tags" Target="../tags/tag131.xml"/><Relationship Id="rId4" Type="http://schemas.openxmlformats.org/officeDocument/2006/relationships/tags" Target="../tags/tag132.xml"/><Relationship Id="rId5" Type="http://schemas.openxmlformats.org/officeDocument/2006/relationships/tags" Target="../tags/tag133.xml"/><Relationship Id="rId6" Type="http://schemas.openxmlformats.org/officeDocument/2006/relationships/tags" Target="../tags/tag134.xml"/><Relationship Id="rId7" Type="http://schemas.openxmlformats.org/officeDocument/2006/relationships/tags" Target="../tags/tag135.xml"/><Relationship Id="rId8" Type="http://schemas.openxmlformats.org/officeDocument/2006/relationships/tags" Target="../tags/tag136.xml"/></Relationships>
</file>

<file path=ppt/slides/_rels/slide47.xml.rels><?xml version="1.0" encoding="UTF-8" standalone="yes"?>
<Relationships xmlns="http://schemas.openxmlformats.org/package/2006/relationships"><Relationship Id="rId11" Type="http://schemas.openxmlformats.org/officeDocument/2006/relationships/customXml" Target="../ink/ink260.xml"/><Relationship Id="rId12" Type="http://schemas.openxmlformats.org/officeDocument/2006/relationships/customXml" Target="../ink/ink261.xml"/><Relationship Id="rId13" Type="http://schemas.openxmlformats.org/officeDocument/2006/relationships/image" Target="../media/image132.png"/><Relationship Id="rId14" Type="http://schemas.openxmlformats.org/officeDocument/2006/relationships/customXml" Target="../ink/ink262.xml"/><Relationship Id="rId15" Type="http://schemas.openxmlformats.org/officeDocument/2006/relationships/image" Target="../media/image133.png"/><Relationship Id="rId1" Type="http://schemas.openxmlformats.org/officeDocument/2006/relationships/slideLayout" Target="../slideLayouts/slideLayout7.xml"/><Relationship Id="rId2" Type="http://schemas.openxmlformats.org/officeDocument/2006/relationships/customXml" Target="../ink/ink256.xml"/><Relationship Id="rId5" Type="http://schemas.openxmlformats.org/officeDocument/2006/relationships/image" Target="../media/image1081.png"/><Relationship Id="rId6" Type="http://schemas.openxmlformats.org/officeDocument/2006/relationships/customXml" Target="../ink/ink257.xml"/><Relationship Id="rId7" Type="http://schemas.openxmlformats.org/officeDocument/2006/relationships/image" Target="../media/image1090.png"/><Relationship Id="rId8" Type="http://schemas.openxmlformats.org/officeDocument/2006/relationships/customXml" Target="../ink/ink258.xml"/><Relationship Id="rId9" Type="http://schemas.openxmlformats.org/officeDocument/2006/relationships/image" Target="../media/image1101.png"/><Relationship Id="rId10" Type="http://schemas.openxmlformats.org/officeDocument/2006/relationships/customXml" Target="../ink/ink25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4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6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7.png"/></Relationships>
</file>

<file path=ppt/slides/_rels/slide53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38.png"/><Relationship Id="rId21" Type="http://schemas.openxmlformats.org/officeDocument/2006/relationships/customXml" Target="../ink/ink270.xml"/><Relationship Id="rId22" Type="http://schemas.openxmlformats.org/officeDocument/2006/relationships/image" Target="../media/image1100.png"/><Relationship Id="rId23" Type="http://schemas.openxmlformats.org/officeDocument/2006/relationships/customXml" Target="../ink/ink271.xml"/><Relationship Id="rId24" Type="http://schemas.openxmlformats.org/officeDocument/2006/relationships/image" Target="../media/image1160.png"/><Relationship Id="rId25" Type="http://schemas.openxmlformats.org/officeDocument/2006/relationships/image" Target="../media/image139.png"/><Relationship Id="rId26" Type="http://schemas.openxmlformats.org/officeDocument/2006/relationships/customXml" Target="../ink/ink272.xml"/><Relationship Id="rId27" Type="http://schemas.openxmlformats.org/officeDocument/2006/relationships/image" Target="../media/image1180.png"/><Relationship Id="rId28" Type="http://schemas.openxmlformats.org/officeDocument/2006/relationships/customXml" Target="../ink/ink273.xml"/><Relationship Id="rId29" Type="http://schemas.openxmlformats.org/officeDocument/2006/relationships/image" Target="../media/image1190.png"/><Relationship Id="rId30" Type="http://schemas.openxmlformats.org/officeDocument/2006/relationships/customXml" Target="../ink/ink274.xml"/><Relationship Id="rId31" Type="http://schemas.openxmlformats.org/officeDocument/2006/relationships/image" Target="../media/image1200.png"/><Relationship Id="rId32" Type="http://schemas.openxmlformats.org/officeDocument/2006/relationships/customXml" Target="../ink/ink275.xml"/><Relationship Id="rId33" Type="http://schemas.openxmlformats.org/officeDocument/2006/relationships/image" Target="../media/image1210.png"/><Relationship Id="rId11" Type="http://schemas.openxmlformats.org/officeDocument/2006/relationships/image" Target="../media/image1110.png"/><Relationship Id="rId12" Type="http://schemas.openxmlformats.org/officeDocument/2006/relationships/customXml" Target="../ink/ink266.xml"/><Relationship Id="rId13" Type="http://schemas.openxmlformats.org/officeDocument/2006/relationships/image" Target="../media/image1120.png"/><Relationship Id="rId14" Type="http://schemas.openxmlformats.org/officeDocument/2006/relationships/customXml" Target="../ink/ink267.xml"/><Relationship Id="rId15" Type="http://schemas.openxmlformats.org/officeDocument/2006/relationships/image" Target="../media/image1130.png"/><Relationship Id="rId16" Type="http://schemas.openxmlformats.org/officeDocument/2006/relationships/customXml" Target="../ink/ink268.xml"/><Relationship Id="rId17" Type="http://schemas.openxmlformats.org/officeDocument/2006/relationships/image" Target="../media/image1140.png"/><Relationship Id="rId18" Type="http://schemas.openxmlformats.org/officeDocument/2006/relationships/customXml" Target="../ink/ink269.xml"/><Relationship Id="rId19" Type="http://schemas.openxmlformats.org/officeDocument/2006/relationships/image" Target="../media/image1150.png"/><Relationship Id="rId1" Type="http://schemas.openxmlformats.org/officeDocument/2006/relationships/slideLayout" Target="../slideLayouts/slideLayout7.xml"/><Relationship Id="rId2" Type="http://schemas.openxmlformats.org/officeDocument/2006/relationships/customXml" Target="../ink/ink263.xml"/><Relationship Id="rId3" Type="http://schemas.openxmlformats.org/officeDocument/2006/relationships/image" Target="../media/image1070.png"/><Relationship Id="rId4" Type="http://schemas.openxmlformats.org/officeDocument/2006/relationships/customXml" Target="../ink/ink264.xml"/><Relationship Id="rId5" Type="http://schemas.openxmlformats.org/officeDocument/2006/relationships/image" Target="../media/image1080.png"/><Relationship Id="rId6" Type="http://schemas.openxmlformats.org/officeDocument/2006/relationships/customXml" Target="../ink/ink265.xml"/><Relationship Id="rId34" Type="http://schemas.openxmlformats.org/officeDocument/2006/relationships/image" Target="../media/image141.png"/><Relationship Id="rId35" Type="http://schemas.openxmlformats.org/officeDocument/2006/relationships/image" Target="../media/image142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3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4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5" Type="http://schemas.openxmlformats.org/officeDocument/2006/relationships/image" Target="../media/image486.emf"/><Relationship Id="rId6" Type="http://schemas.openxmlformats.org/officeDocument/2006/relationships/customXml" Target="../ink/ink277.xml"/><Relationship Id="rId7" Type="http://schemas.openxmlformats.org/officeDocument/2006/relationships/image" Target="../media/image70.emf"/><Relationship Id="rId1" Type="http://schemas.openxmlformats.org/officeDocument/2006/relationships/slideLayout" Target="../slideLayouts/slideLayout7.xml"/><Relationship Id="rId2" Type="http://schemas.openxmlformats.org/officeDocument/2006/relationships/customXml" Target="../ink/ink27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6.png"/><Relationship Id="rId3" Type="http://schemas.openxmlformats.org/officeDocument/2006/relationships/image" Target="../media/image14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0.emf"/><Relationship Id="rId4" Type="http://schemas.openxmlformats.org/officeDocument/2006/relationships/customXml" Target="../ink/ink279.xml"/><Relationship Id="rId5" Type="http://schemas.openxmlformats.org/officeDocument/2006/relationships/image" Target="../media/image840.emf"/><Relationship Id="rId6" Type="http://schemas.openxmlformats.org/officeDocument/2006/relationships/customXml" Target="../ink/ink280.xml"/><Relationship Id="rId7" Type="http://schemas.openxmlformats.org/officeDocument/2006/relationships/image" Target="../media/image850.emf"/><Relationship Id="rId1" Type="http://schemas.openxmlformats.org/officeDocument/2006/relationships/slideLayout" Target="../slideLayouts/slideLayout7.xml"/><Relationship Id="rId2" Type="http://schemas.openxmlformats.org/officeDocument/2006/relationships/customXml" Target="../ink/ink27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4" Type="http://schemas.openxmlformats.org/officeDocument/2006/relationships/image" Target="../media/image150.png"/><Relationship Id="rId5" Type="http://schemas.openxmlformats.org/officeDocument/2006/relationships/image" Target="../media/image151.png"/><Relationship Id="rId6" Type="http://schemas.openxmlformats.org/officeDocument/2006/relationships/image" Target="../media/image152.png"/><Relationship Id="rId7" Type="http://schemas.openxmlformats.org/officeDocument/2006/relationships/image" Target="../media/image153.png"/><Relationship Id="rId8" Type="http://schemas.openxmlformats.org/officeDocument/2006/relationships/image" Target="../media/image154.png"/><Relationship Id="rId9" Type="http://schemas.openxmlformats.org/officeDocument/2006/relationships/image" Target="../media/image155.png"/><Relationship Id="rId10" Type="http://schemas.openxmlformats.org/officeDocument/2006/relationships/image" Target="../media/image15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4" Type="http://schemas.openxmlformats.org/officeDocument/2006/relationships/image" Target="../media/image159.png"/><Relationship Id="rId5" Type="http://schemas.openxmlformats.org/officeDocument/2006/relationships/image" Target="../media/image16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4" Type="http://schemas.openxmlformats.org/officeDocument/2006/relationships/image" Target="../media/image162.png"/><Relationship Id="rId5" Type="http://schemas.openxmlformats.org/officeDocument/2006/relationships/image" Target="../media/image163.png"/><Relationship Id="rId6" Type="http://schemas.openxmlformats.org/officeDocument/2006/relationships/image" Target="../media/image16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7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4" Type="http://schemas.openxmlformats.org/officeDocument/2006/relationships/image" Target="../media/image167.png"/><Relationship Id="rId5" Type="http://schemas.openxmlformats.org/officeDocument/2006/relationships/image" Target="../media/image168.png"/><Relationship Id="rId6" Type="http://schemas.openxmlformats.org/officeDocument/2006/relationships/image" Target="../media/image169.png"/><Relationship Id="rId7" Type="http://schemas.openxmlformats.org/officeDocument/2006/relationships/image" Target="../media/image17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5.png"/></Relationships>
</file>

<file path=ppt/slides/_rels/slide6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4.png"/><Relationship Id="rId12" Type="http://schemas.openxmlformats.org/officeDocument/2006/relationships/image" Target="../media/image17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1.png"/><Relationship Id="rId3" Type="http://schemas.openxmlformats.org/officeDocument/2006/relationships/image" Target="../media/image172.png"/><Relationship Id="rId4" Type="http://schemas.openxmlformats.org/officeDocument/2006/relationships/image" Target="../media/image80.png"/><Relationship Id="rId5" Type="http://schemas.openxmlformats.org/officeDocument/2006/relationships/image" Target="../media/image81.png"/><Relationship Id="rId6" Type="http://schemas.openxmlformats.org/officeDocument/2006/relationships/image" Target="../media/image82.png"/><Relationship Id="rId7" Type="http://schemas.openxmlformats.org/officeDocument/2006/relationships/image" Target="../media/image83.png"/><Relationship Id="rId8" Type="http://schemas.openxmlformats.org/officeDocument/2006/relationships/image" Target="../media/image84.png"/><Relationship Id="rId9" Type="http://schemas.openxmlformats.org/officeDocument/2006/relationships/image" Target="../media/image85.png"/><Relationship Id="rId10" Type="http://schemas.openxmlformats.org/officeDocument/2006/relationships/image" Target="../media/image173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6.png"/><Relationship Id="rId3" Type="http://schemas.openxmlformats.org/officeDocument/2006/relationships/image" Target="../media/image177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4" Type="http://schemas.openxmlformats.org/officeDocument/2006/relationships/image" Target="../media/image83.png"/><Relationship Id="rId5" Type="http://schemas.openxmlformats.org/officeDocument/2006/relationships/image" Target="../media/image84.png"/><Relationship Id="rId6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1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5" Type="http://schemas.openxmlformats.org/officeDocument/2006/relationships/image" Target="../media/image169.png"/><Relationship Id="rId6" Type="http://schemas.openxmlformats.org/officeDocument/2006/relationships/image" Target="../media/image178.png"/><Relationship Id="rId7" Type="http://schemas.openxmlformats.org/officeDocument/2006/relationships/image" Target="../media/image179.png"/><Relationship Id="rId8" Type="http://schemas.openxmlformats.org/officeDocument/2006/relationships/image" Target="../media/image18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6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4" Type="http://schemas.openxmlformats.org/officeDocument/2006/relationships/image" Target="../media/image183.png"/><Relationship Id="rId5" Type="http://schemas.openxmlformats.org/officeDocument/2006/relationships/image" Target="../media/image184.png"/><Relationship Id="rId6" Type="http://schemas.openxmlformats.org/officeDocument/2006/relationships/image" Target="../media/image185.png"/><Relationship Id="rId7" Type="http://schemas.openxmlformats.org/officeDocument/2006/relationships/image" Target="../media/image18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1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4" Type="http://schemas.openxmlformats.org/officeDocument/2006/relationships/image" Target="../media/image188.png"/><Relationship Id="rId5" Type="http://schemas.openxmlformats.org/officeDocument/2006/relationships/image" Target="../media/image189.png"/><Relationship Id="rId6" Type="http://schemas.openxmlformats.org/officeDocument/2006/relationships/image" Target="../media/image181.png"/><Relationship Id="rId7" Type="http://schemas.openxmlformats.org/officeDocument/2006/relationships/image" Target="../media/image190.png"/><Relationship Id="rId8" Type="http://schemas.openxmlformats.org/officeDocument/2006/relationships/image" Target="../media/image191.png"/><Relationship Id="rId9" Type="http://schemas.openxmlformats.org/officeDocument/2006/relationships/image" Target="../media/image185.png"/><Relationship Id="rId10" Type="http://schemas.openxmlformats.org/officeDocument/2006/relationships/image" Target="../media/image19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png"/><Relationship Id="rId4" Type="http://schemas.openxmlformats.org/officeDocument/2006/relationships/image" Target="../media/image193.png"/><Relationship Id="rId5" Type="http://schemas.openxmlformats.org/officeDocument/2006/relationships/image" Target="../media/image169.png"/><Relationship Id="rId6" Type="http://schemas.openxmlformats.org/officeDocument/2006/relationships/image" Target="../media/image19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</file>

<file path=ppt/slides/_rels/slide71.xml.rels><?xml version="1.0" encoding="UTF-8" standalone="yes"?>
<Relationships xmlns="http://schemas.openxmlformats.org/package/2006/relationships"><Relationship Id="rId46" Type="http://schemas.openxmlformats.org/officeDocument/2006/relationships/customXml" Target="../ink/ink300.xml"/><Relationship Id="rId47" Type="http://schemas.openxmlformats.org/officeDocument/2006/relationships/image" Target="../media/image208.png"/><Relationship Id="rId20" Type="http://schemas.openxmlformats.org/officeDocument/2006/relationships/customXml" Target="../ink/ink286.xml"/><Relationship Id="rId21" Type="http://schemas.openxmlformats.org/officeDocument/2006/relationships/image" Target="../media/image201.png"/><Relationship Id="rId22" Type="http://schemas.openxmlformats.org/officeDocument/2006/relationships/customXml" Target="../ink/ink287.xml"/><Relationship Id="rId23" Type="http://schemas.openxmlformats.org/officeDocument/2006/relationships/customXml" Target="../ink/ink288.xml"/><Relationship Id="rId24" Type="http://schemas.openxmlformats.org/officeDocument/2006/relationships/customXml" Target="../ink/ink289.xml"/><Relationship Id="rId25" Type="http://schemas.openxmlformats.org/officeDocument/2006/relationships/customXml" Target="../ink/ink290.xml"/><Relationship Id="rId26" Type="http://schemas.openxmlformats.org/officeDocument/2006/relationships/customXml" Target="../ink/ink291.xml"/><Relationship Id="rId27" Type="http://schemas.openxmlformats.org/officeDocument/2006/relationships/image" Target="../media/image202.png"/><Relationship Id="rId28" Type="http://schemas.openxmlformats.org/officeDocument/2006/relationships/customXml" Target="../ink/ink292.xml"/><Relationship Id="rId1" Type="http://schemas.openxmlformats.org/officeDocument/2006/relationships/slideLayout" Target="../slideLayouts/slideLayout7.xml"/><Relationship Id="rId2" Type="http://schemas.openxmlformats.org/officeDocument/2006/relationships/customXml" Target="../ink/ink281.xml"/><Relationship Id="rId31" Type="http://schemas.openxmlformats.org/officeDocument/2006/relationships/image" Target="../media/image204.png"/><Relationship Id="rId32" Type="http://schemas.openxmlformats.org/officeDocument/2006/relationships/customXml" Target="../ink/ink293.xml"/><Relationship Id="rId33" Type="http://schemas.openxmlformats.org/officeDocument/2006/relationships/image" Target="../media/image205.png"/><Relationship Id="rId34" Type="http://schemas.openxmlformats.org/officeDocument/2006/relationships/customXml" Target="../ink/ink294.xml"/><Relationship Id="rId35" Type="http://schemas.openxmlformats.org/officeDocument/2006/relationships/image" Target="../media/image206.png"/><Relationship Id="rId36" Type="http://schemas.openxmlformats.org/officeDocument/2006/relationships/customXml" Target="../ink/ink295.xml"/><Relationship Id="rId37" Type="http://schemas.openxmlformats.org/officeDocument/2006/relationships/image" Target="../media/image195.png"/><Relationship Id="rId9" Type="http://schemas.openxmlformats.org/officeDocument/2006/relationships/image" Target="../media/image196.png"/><Relationship Id="rId38" Type="http://schemas.openxmlformats.org/officeDocument/2006/relationships/customXml" Target="../ink/ink296.xml"/><Relationship Id="rId39" Type="http://schemas.openxmlformats.org/officeDocument/2006/relationships/image" Target="../media/image197.png"/><Relationship Id="rId10" Type="http://schemas.openxmlformats.org/officeDocument/2006/relationships/customXml" Target="../ink/ink282.xml"/><Relationship Id="rId15" Type="http://schemas.openxmlformats.org/officeDocument/2006/relationships/image" Target="../media/image199.png"/><Relationship Id="rId16" Type="http://schemas.openxmlformats.org/officeDocument/2006/relationships/customXml" Target="../ink/ink283.xml"/><Relationship Id="rId17" Type="http://schemas.openxmlformats.org/officeDocument/2006/relationships/image" Target="../media/image200.png"/><Relationship Id="rId18" Type="http://schemas.openxmlformats.org/officeDocument/2006/relationships/customXml" Target="../ink/ink284.xml"/><Relationship Id="rId19" Type="http://schemas.openxmlformats.org/officeDocument/2006/relationships/customXml" Target="../ink/ink285.xml"/><Relationship Id="rId40" Type="http://schemas.openxmlformats.org/officeDocument/2006/relationships/customXml" Target="../ink/ink297.xml"/><Relationship Id="rId41" Type="http://schemas.openxmlformats.org/officeDocument/2006/relationships/image" Target="../media/image198.png"/><Relationship Id="rId42" Type="http://schemas.openxmlformats.org/officeDocument/2006/relationships/customXml" Target="../ink/ink298.xml"/><Relationship Id="rId43" Type="http://schemas.openxmlformats.org/officeDocument/2006/relationships/image" Target="../media/image203.png"/><Relationship Id="rId44" Type="http://schemas.openxmlformats.org/officeDocument/2006/relationships/customXml" Target="../ink/ink299.xml"/><Relationship Id="rId45" Type="http://schemas.openxmlformats.org/officeDocument/2006/relationships/image" Target="../media/image207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emf"/><Relationship Id="rId4" Type="http://schemas.openxmlformats.org/officeDocument/2006/relationships/customXml" Target="../ink/ink302.xml"/><Relationship Id="rId5" Type="http://schemas.openxmlformats.org/officeDocument/2006/relationships/image" Target="../media/image157.emf"/><Relationship Id="rId6" Type="http://schemas.openxmlformats.org/officeDocument/2006/relationships/customXml" Target="../ink/ink303.xml"/><Relationship Id="rId7" Type="http://schemas.openxmlformats.org/officeDocument/2006/relationships/image" Target="../media/image160.emf"/><Relationship Id="rId8" Type="http://schemas.openxmlformats.org/officeDocument/2006/relationships/customXml" Target="../ink/ink304.xml"/><Relationship Id="rId9" Type="http://schemas.openxmlformats.org/officeDocument/2006/relationships/image" Target="../media/image161.emf"/><Relationship Id="rId1" Type="http://schemas.openxmlformats.org/officeDocument/2006/relationships/slideLayout" Target="../slideLayouts/slideLayout7.xml"/><Relationship Id="rId2" Type="http://schemas.openxmlformats.org/officeDocument/2006/relationships/customXml" Target="../ink/ink30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6.emf"/><Relationship Id="rId12" Type="http://schemas.openxmlformats.org/officeDocument/2006/relationships/customXml" Target="../ink/ink310.xml"/><Relationship Id="rId13" Type="http://schemas.openxmlformats.org/officeDocument/2006/relationships/image" Target="../media/image167.emf"/><Relationship Id="rId14" Type="http://schemas.openxmlformats.org/officeDocument/2006/relationships/customXml" Target="../ink/ink311.xml"/><Relationship Id="rId15" Type="http://schemas.openxmlformats.org/officeDocument/2006/relationships/image" Target="../media/image168.emf"/><Relationship Id="rId16" Type="http://schemas.openxmlformats.org/officeDocument/2006/relationships/customXml" Target="../ink/ink312.xml"/><Relationship Id="rId17" Type="http://schemas.openxmlformats.org/officeDocument/2006/relationships/image" Target="../media/image169.emf"/><Relationship Id="rId18" Type="http://schemas.openxmlformats.org/officeDocument/2006/relationships/customXml" Target="../ink/ink313.xml"/><Relationship Id="rId19" Type="http://schemas.openxmlformats.org/officeDocument/2006/relationships/image" Target="../media/image170.emf"/><Relationship Id="rId1" Type="http://schemas.openxmlformats.org/officeDocument/2006/relationships/slideLayout" Target="../slideLayouts/slideLayout7.xml"/><Relationship Id="rId2" Type="http://schemas.openxmlformats.org/officeDocument/2006/relationships/customXml" Target="../ink/ink305.xml"/><Relationship Id="rId3" Type="http://schemas.openxmlformats.org/officeDocument/2006/relationships/image" Target="../media/image162.emf"/><Relationship Id="rId4" Type="http://schemas.openxmlformats.org/officeDocument/2006/relationships/customXml" Target="../ink/ink306.xml"/><Relationship Id="rId5" Type="http://schemas.openxmlformats.org/officeDocument/2006/relationships/image" Target="../media/image163.emf"/><Relationship Id="rId6" Type="http://schemas.openxmlformats.org/officeDocument/2006/relationships/customXml" Target="../ink/ink307.xml"/><Relationship Id="rId7" Type="http://schemas.openxmlformats.org/officeDocument/2006/relationships/image" Target="../media/image164.emf"/><Relationship Id="rId8" Type="http://schemas.openxmlformats.org/officeDocument/2006/relationships/customXml" Target="../ink/ink308.xml"/><Relationship Id="rId9" Type="http://schemas.openxmlformats.org/officeDocument/2006/relationships/image" Target="../media/image165.emf"/><Relationship Id="rId10" Type="http://schemas.openxmlformats.org/officeDocument/2006/relationships/customXml" Target="../ink/ink309.xml"/></Relationships>
</file>

<file path=ppt/slides/_rels/slide7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3.emf"/><Relationship Id="rId12" Type="http://schemas.openxmlformats.org/officeDocument/2006/relationships/customXml" Target="../ink/ink319.xml"/><Relationship Id="rId13" Type="http://schemas.openxmlformats.org/officeDocument/2006/relationships/image" Target="../media/image174.emf"/><Relationship Id="rId1" Type="http://schemas.openxmlformats.org/officeDocument/2006/relationships/slideLayout" Target="../slideLayouts/slideLayout7.xml"/><Relationship Id="rId2" Type="http://schemas.openxmlformats.org/officeDocument/2006/relationships/customXml" Target="../ink/ink314.xml"/><Relationship Id="rId3" Type="http://schemas.openxmlformats.org/officeDocument/2006/relationships/image" Target="../media/image912.emf"/><Relationship Id="rId4" Type="http://schemas.openxmlformats.org/officeDocument/2006/relationships/customXml" Target="../ink/ink315.xml"/><Relationship Id="rId5" Type="http://schemas.openxmlformats.org/officeDocument/2006/relationships/image" Target="../media/image1012.emf"/><Relationship Id="rId6" Type="http://schemas.openxmlformats.org/officeDocument/2006/relationships/customXml" Target="../ink/ink316.xml"/><Relationship Id="rId7" Type="http://schemas.openxmlformats.org/officeDocument/2006/relationships/image" Target="../media/image171.emf"/><Relationship Id="rId8" Type="http://schemas.openxmlformats.org/officeDocument/2006/relationships/customXml" Target="../ink/ink317.xml"/><Relationship Id="rId9" Type="http://schemas.openxmlformats.org/officeDocument/2006/relationships/image" Target="../media/image1720.emf"/><Relationship Id="rId10" Type="http://schemas.openxmlformats.org/officeDocument/2006/relationships/customXml" Target="../ink/ink318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png"/><Relationship Id="rId4" Type="http://schemas.openxmlformats.org/officeDocument/2006/relationships/customXml" Target="../ink/ink321.xml"/><Relationship Id="rId5" Type="http://schemas.openxmlformats.org/officeDocument/2006/relationships/image" Target="../media/image211.png"/><Relationship Id="rId1" Type="http://schemas.openxmlformats.org/officeDocument/2006/relationships/slideLayout" Target="../slideLayouts/slideLayout7.xml"/><Relationship Id="rId2" Type="http://schemas.openxmlformats.org/officeDocument/2006/relationships/customXml" Target="../ink/ink3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2950" y="497553"/>
            <a:ext cx="10132902" cy="102489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                                                                                                           </a:t>
            </a:r>
          </a:p>
          <a:p>
            <a:r>
              <a:rPr lang="en-US" sz="3200" dirty="0">
                <a:solidFill>
                  <a:srgbClr val="00B050"/>
                </a:solidFill>
              </a:rPr>
              <a:t>                  6d </a:t>
            </a:r>
            <a:r>
              <a:rPr lang="en-US" sz="3200" dirty="0" err="1" smtClean="0">
                <a:solidFill>
                  <a:srgbClr val="00B050"/>
                </a:solidFill>
              </a:rPr>
              <a:t>Superconformal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>
                <a:solidFill>
                  <a:srgbClr val="00B050"/>
                </a:solidFill>
              </a:rPr>
              <a:t>Field Theories</a:t>
            </a:r>
          </a:p>
          <a:p>
            <a:endParaRPr lang="en-US" sz="3200" dirty="0">
              <a:solidFill>
                <a:srgbClr val="00B050"/>
              </a:solidFill>
            </a:endParaRPr>
          </a:p>
          <a:p>
            <a:r>
              <a:rPr lang="en-US" sz="3200" dirty="0">
                <a:solidFill>
                  <a:srgbClr val="00B050"/>
                </a:solidFill>
              </a:rPr>
              <a:t> </a:t>
            </a:r>
          </a:p>
          <a:p>
            <a:r>
              <a:rPr lang="en-US" sz="3200" dirty="0">
                <a:solidFill>
                  <a:srgbClr val="00B050"/>
                </a:solidFill>
              </a:rPr>
              <a:t>                             </a:t>
            </a:r>
            <a:r>
              <a:rPr lang="en-US" sz="3200" dirty="0" err="1">
                <a:solidFill>
                  <a:srgbClr val="00B050"/>
                </a:solidFill>
              </a:rPr>
              <a:t>Cumrun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Vafa</a:t>
            </a:r>
            <a:endParaRPr lang="en-US" sz="3200" dirty="0">
              <a:solidFill>
                <a:srgbClr val="00B050"/>
              </a:solidFill>
            </a:endParaRPr>
          </a:p>
          <a:p>
            <a:r>
              <a:rPr lang="en-US" sz="3200" dirty="0">
                <a:solidFill>
                  <a:srgbClr val="00B050"/>
                </a:solidFill>
              </a:rPr>
              <a:t>                         Harvard University</a:t>
            </a:r>
          </a:p>
          <a:p>
            <a:r>
              <a:rPr lang="en-US" sz="3600" dirty="0"/>
              <a:t>                     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 smtClean="0">
                <a:solidFill>
                  <a:srgbClr val="FF0000"/>
                </a:solidFill>
              </a:rPr>
              <a:t>                    </a:t>
            </a:r>
            <a:r>
              <a:rPr lang="en-US" sz="3600" dirty="0" err="1" smtClean="0">
                <a:solidFill>
                  <a:srgbClr val="FF0000"/>
                </a:solidFill>
              </a:rPr>
              <a:t>Tsinghua</a:t>
            </a:r>
            <a:r>
              <a:rPr lang="en-US" sz="3600" dirty="0" smtClean="0">
                <a:solidFill>
                  <a:srgbClr val="FF0000"/>
                </a:solidFill>
              </a:rPr>
              <a:t> University              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>
                <a:solidFill>
                  <a:srgbClr val="FF0000"/>
                </a:solidFill>
              </a:rPr>
              <a:t>   </a:t>
            </a:r>
            <a:r>
              <a:rPr lang="en-US" sz="3600" dirty="0" smtClean="0">
                <a:solidFill>
                  <a:srgbClr val="FF0000"/>
                </a:solidFill>
              </a:rPr>
              <a:t>                       Strings 2016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>
                <a:solidFill>
                  <a:srgbClr val="FF0000"/>
                </a:solidFill>
              </a:rPr>
              <a:t>                    </a:t>
            </a:r>
            <a:r>
              <a:rPr lang="en-US" sz="3600" dirty="0" smtClean="0">
                <a:solidFill>
                  <a:srgbClr val="FF0000"/>
                </a:solidFill>
              </a:rPr>
              <a:t>    August 4, </a:t>
            </a:r>
            <a:r>
              <a:rPr lang="en-US" sz="3600" dirty="0">
                <a:solidFill>
                  <a:srgbClr val="FF0000"/>
                </a:solidFill>
              </a:rPr>
              <a:t>2016</a:t>
            </a:r>
          </a:p>
          <a:p>
            <a:r>
              <a:rPr lang="en-US" sz="3600" dirty="0">
                <a:solidFill>
                  <a:srgbClr val="FF0000"/>
                </a:solidFill>
              </a:rPr>
              <a:t>                          </a:t>
            </a:r>
          </a:p>
          <a:p>
            <a:r>
              <a:rPr lang="en-US" sz="3600" dirty="0">
                <a:solidFill>
                  <a:srgbClr val="FF0000"/>
                </a:solidFill>
              </a:rPr>
              <a:t>                     </a:t>
            </a:r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8524" y="3838159"/>
            <a:ext cx="2724451" cy="272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9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219" y="0"/>
            <a:ext cx="8686481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       </a:t>
            </a:r>
            <a:r>
              <a:rPr lang="en-US" sz="3200" dirty="0"/>
              <a:t>           </a:t>
            </a:r>
            <a:r>
              <a:rPr lang="en-US" sz="3200" dirty="0" smtClean="0"/>
              <a:t>               </a:t>
            </a:r>
            <a:r>
              <a:rPr lang="en-US" sz="3200" dirty="0">
                <a:solidFill>
                  <a:srgbClr val="FF0000"/>
                </a:solidFill>
              </a:rPr>
              <a:t>The (2,0) </a:t>
            </a:r>
            <a:r>
              <a:rPr lang="en-US" sz="3200" dirty="0" smtClean="0">
                <a:solidFill>
                  <a:srgbClr val="FF0000"/>
                </a:solidFill>
              </a:rPr>
              <a:t>Case</a:t>
            </a:r>
          </a:p>
          <a:p>
            <a:endParaRPr lang="en-US" sz="3200" dirty="0"/>
          </a:p>
          <a:p>
            <a:r>
              <a:rPr lang="en-US" sz="3200" dirty="0" smtClean="0"/>
              <a:t>These are believed to be classified by ADE.  The</a:t>
            </a:r>
          </a:p>
          <a:p>
            <a:r>
              <a:rPr lang="en-US" sz="3200" dirty="0" smtClean="0"/>
              <a:t> </a:t>
            </a:r>
            <a:r>
              <a:rPr lang="en-US" sz="3200" dirty="0"/>
              <a:t>simplest string construction involves the A-case</a:t>
            </a:r>
            <a:r>
              <a:rPr lang="en-US" sz="3200" dirty="0" smtClean="0"/>
              <a:t>:</a:t>
            </a:r>
            <a:endParaRPr lang="en-US" sz="3200" dirty="0">
              <a:solidFill>
                <a:srgbClr val="00B050"/>
              </a:solidFill>
            </a:endParaRPr>
          </a:p>
          <a:p>
            <a:r>
              <a:rPr lang="en-US" sz="3200" dirty="0">
                <a:solidFill>
                  <a:srgbClr val="00B050"/>
                </a:solidFill>
              </a:rPr>
              <a:t>The A-type (2,0) SCFT</a:t>
            </a:r>
            <a:r>
              <a:rPr lang="en-US" sz="3200" dirty="0" smtClean="0">
                <a:solidFill>
                  <a:srgbClr val="00B050"/>
                </a:solidFill>
              </a:rPr>
              <a:t>=</a:t>
            </a:r>
            <a:endParaRPr lang="en-US" sz="3200" dirty="0">
              <a:solidFill>
                <a:srgbClr val="00B050"/>
              </a:solidFill>
            </a:endParaRPr>
          </a:p>
          <a:p>
            <a:r>
              <a:rPr lang="en-US" sz="3200" dirty="0">
                <a:solidFill>
                  <a:srgbClr val="00B050"/>
                </a:solidFill>
              </a:rPr>
              <a:t>IR limit of the 6d-theory living on N-coincident </a:t>
            </a:r>
          </a:p>
          <a:p>
            <a:r>
              <a:rPr lang="en-US" sz="3200" dirty="0">
                <a:solidFill>
                  <a:srgbClr val="00B050"/>
                </a:solidFill>
              </a:rPr>
              <a:t>M5 branes.  The CFT has no adjustable </a:t>
            </a:r>
            <a:r>
              <a:rPr lang="en-US" sz="3200" dirty="0" smtClean="0">
                <a:solidFill>
                  <a:srgbClr val="00B050"/>
                </a:solidFill>
              </a:rPr>
              <a:t>parameters </a:t>
            </a:r>
          </a:p>
          <a:p>
            <a:r>
              <a:rPr lang="en-US" sz="3200" dirty="0" smtClean="0">
                <a:solidFill>
                  <a:srgbClr val="00B050"/>
                </a:solidFill>
              </a:rPr>
              <a:t>as expected.</a:t>
            </a:r>
            <a:endParaRPr lang="en-US" sz="3200" dirty="0">
              <a:solidFill>
                <a:srgbClr val="00B050"/>
              </a:solidFill>
            </a:endParaRPr>
          </a:p>
          <a:p>
            <a:endParaRPr lang="en-US" sz="3200" dirty="0">
              <a:solidFill>
                <a:srgbClr val="00B050"/>
              </a:solidFill>
            </a:endParaRPr>
          </a:p>
          <a:p>
            <a:r>
              <a:rPr lang="en-US" sz="3200" dirty="0" smtClean="0"/>
              <a:t>            </a:t>
            </a:r>
          </a:p>
          <a:p>
            <a:endParaRPr lang="en-US" sz="3200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3530482" y="4674117"/>
              <a:ext cx="148680" cy="21096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16082" y="4662597"/>
                <a:ext cx="166680" cy="21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4673122" y="4041597"/>
              <a:ext cx="172800" cy="25336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60522" y="4030797"/>
                <a:ext cx="196920" cy="255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/>
              <p14:cNvContentPartPr/>
              <p14:nvPr/>
            </p14:nvContentPartPr>
            <p14:xfrm>
              <a:off x="3021082" y="3849357"/>
              <a:ext cx="1527480" cy="7884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17842" y="3828837"/>
                <a:ext cx="1545840" cy="81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k 13"/>
              <p14:cNvContentPartPr/>
              <p14:nvPr/>
            </p14:nvContentPartPr>
            <p14:xfrm>
              <a:off x="3149602" y="4567197"/>
              <a:ext cx="172800" cy="217260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37002" y="4563237"/>
                <a:ext cx="196920" cy="218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/>
              <p14:cNvContentPartPr/>
              <p14:nvPr/>
            </p14:nvContentPartPr>
            <p14:xfrm>
              <a:off x="2873122" y="4514277"/>
              <a:ext cx="109440" cy="209844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61242" y="4507437"/>
                <a:ext cx="128160" cy="21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" name="Ink 19"/>
              <p14:cNvContentPartPr/>
              <p14:nvPr/>
            </p14:nvContentPartPr>
            <p14:xfrm>
              <a:off x="3693562" y="3985077"/>
              <a:ext cx="1189440" cy="65664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83482" y="3974997"/>
                <a:ext cx="1203840" cy="67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" name="Ink 2"/>
              <p14:cNvContentPartPr/>
              <p14:nvPr/>
            </p14:nvContentPartPr>
            <p14:xfrm>
              <a:off x="3860242" y="3838917"/>
              <a:ext cx="784080" cy="19962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822082" y="3827037"/>
                <a:ext cx="860040" cy="204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216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76200" y="122350"/>
            <a:ext cx="93777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There is a deformation away from the Conformal point:</a:t>
            </a:r>
          </a:p>
          <a:p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4054" y="4965477"/>
            <a:ext cx="3025479" cy="92052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Ink 13"/>
              <p14:cNvContentPartPr/>
              <p14:nvPr/>
            </p14:nvContentPartPr>
            <p14:xfrm>
              <a:off x="9952522" y="6565197"/>
              <a:ext cx="360" cy="36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970562" y="6075247"/>
                <a:ext cx="4001040" cy="725740"/>
              </a:xfrm>
              <a:prstGeom prst="rect">
                <a:avLst/>
              </a:prstGeom>
            </p:spPr>
          </p:pic>
        </mc:Fallback>
      </mc:AlternateContent>
      <p:pic>
        <p:nvPicPr>
          <p:cNvPr id="37" name="Picture 36"/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2935243" y="856808"/>
            <a:ext cx="1282680" cy="1180066"/>
          </a:xfrm>
          <a:prstGeom prst="rect">
            <a:avLst/>
          </a:prstGeom>
        </p:spPr>
      </p:pic>
      <p:sp>
        <p:nvSpPr>
          <p:cNvPr id="30" name="Parallelogram 29"/>
          <p:cNvSpPr/>
          <p:nvPr/>
        </p:nvSpPr>
        <p:spPr>
          <a:xfrm rot="5400000">
            <a:off x="962840" y="3514968"/>
            <a:ext cx="4942703" cy="1743362"/>
          </a:xfrm>
          <a:prstGeom prst="parallelogram">
            <a:avLst>
              <a:gd name="adj" fmla="val 59106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Parallelogram 47"/>
          <p:cNvSpPr/>
          <p:nvPr/>
        </p:nvSpPr>
        <p:spPr>
          <a:xfrm rot="5400000">
            <a:off x="2948702" y="3523211"/>
            <a:ext cx="4942703" cy="1743362"/>
          </a:xfrm>
          <a:prstGeom prst="parallelogram">
            <a:avLst>
              <a:gd name="adj" fmla="val 59106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5" name="Ink 54"/>
              <p14:cNvContentPartPr/>
              <p14:nvPr/>
            </p14:nvContentPartPr>
            <p14:xfrm>
              <a:off x="2889588" y="2108713"/>
              <a:ext cx="8280" cy="432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873388" y="2092513"/>
                <a:ext cx="4068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6" name="Ink 55"/>
              <p14:cNvContentPartPr/>
              <p14:nvPr/>
            </p14:nvContentPartPr>
            <p14:xfrm>
              <a:off x="2861508" y="2076673"/>
              <a:ext cx="1883880" cy="5688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845308" y="2060473"/>
                <a:ext cx="191628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7" name="Ink 56"/>
              <p14:cNvContentPartPr/>
              <p14:nvPr/>
            </p14:nvContentPartPr>
            <p14:xfrm>
              <a:off x="2869428" y="2052553"/>
              <a:ext cx="245880" cy="15732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853228" y="2036353"/>
                <a:ext cx="27828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8" name="Ink 57"/>
              <p14:cNvContentPartPr/>
              <p14:nvPr/>
            </p14:nvContentPartPr>
            <p14:xfrm>
              <a:off x="4511388" y="2016193"/>
              <a:ext cx="266040" cy="19368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495188" y="1999993"/>
                <a:ext cx="29844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3" name="Ink 62"/>
              <p14:cNvContentPartPr/>
              <p14:nvPr/>
            </p14:nvContentPartPr>
            <p14:xfrm>
              <a:off x="4100988" y="4926073"/>
              <a:ext cx="16560" cy="828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084788" y="4909873"/>
                <a:ext cx="4860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5" name="Ink 64"/>
              <p14:cNvContentPartPr/>
              <p14:nvPr/>
            </p14:nvContentPartPr>
            <p14:xfrm>
              <a:off x="4149228" y="4946233"/>
              <a:ext cx="16560" cy="432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133028" y="4930033"/>
                <a:ext cx="4860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6" name="Ink 65"/>
              <p14:cNvContentPartPr/>
              <p14:nvPr/>
            </p14:nvContentPartPr>
            <p14:xfrm>
              <a:off x="4261908" y="4946233"/>
              <a:ext cx="4320" cy="828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245708" y="4930033"/>
                <a:ext cx="3672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7" name="Ink 66"/>
              <p14:cNvContentPartPr/>
              <p14:nvPr/>
            </p14:nvContentPartPr>
            <p14:xfrm>
              <a:off x="4265868" y="4930033"/>
              <a:ext cx="249840" cy="12600"/>
            </p14:xfrm>
          </p:contentPart>
        </mc:Choice>
        <mc:Fallback xmlns="">
          <p:pic>
            <p:nvPicPr>
              <p:cNvPr id="67" name="Ink 66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249668" y="4913833"/>
                <a:ext cx="28224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8" name="Ink 67"/>
              <p14:cNvContentPartPr/>
              <p14:nvPr/>
            </p14:nvContentPartPr>
            <p14:xfrm>
              <a:off x="4475388" y="4930033"/>
              <a:ext cx="946080" cy="3240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459188" y="4913833"/>
                <a:ext cx="97848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1" name="Ink 70"/>
              <p14:cNvContentPartPr/>
              <p14:nvPr/>
            </p14:nvContentPartPr>
            <p14:xfrm>
              <a:off x="4165428" y="5461393"/>
              <a:ext cx="8280" cy="20520"/>
            </p14:xfrm>
          </p:contentPart>
        </mc:Choice>
        <mc:Fallback xmlns="">
          <p:pic>
            <p:nvPicPr>
              <p:cNvPr id="71" name="Ink 70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149228" y="5445193"/>
                <a:ext cx="4068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2" name="Ink 71"/>
              <p14:cNvContentPartPr/>
              <p14:nvPr/>
            </p14:nvContentPartPr>
            <p14:xfrm>
              <a:off x="4253988" y="5481553"/>
              <a:ext cx="12600" cy="8280"/>
            </p14:xfrm>
          </p:contentPart>
        </mc:Choice>
        <mc:Fallback xmlns="">
          <p:pic>
            <p:nvPicPr>
              <p:cNvPr id="72" name="Ink 71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237788" y="5465353"/>
                <a:ext cx="4464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3" name="Ink 72"/>
              <p14:cNvContentPartPr/>
              <p14:nvPr/>
            </p14:nvContentPartPr>
            <p14:xfrm>
              <a:off x="4306188" y="5449153"/>
              <a:ext cx="958320" cy="3672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289988" y="5432953"/>
                <a:ext cx="99036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4" name="Ink 73"/>
              <p14:cNvContentPartPr/>
              <p14:nvPr/>
            </p14:nvContentPartPr>
            <p14:xfrm>
              <a:off x="4318788" y="4966393"/>
              <a:ext cx="64440" cy="84960"/>
            </p14:xfrm>
          </p:contentPart>
        </mc:Choice>
        <mc:Fallback xmlns="">
          <p:pic>
            <p:nvPicPr>
              <p:cNvPr id="74" name="Ink 73"/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302588" y="4950193"/>
                <a:ext cx="9648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5" name="Ink 74"/>
              <p14:cNvContentPartPr/>
              <p14:nvPr/>
            </p14:nvContentPartPr>
            <p14:xfrm>
              <a:off x="4318428" y="4917793"/>
              <a:ext cx="193680" cy="23796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302228" y="4901953"/>
                <a:ext cx="22572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76" name="Ink 75"/>
              <p14:cNvContentPartPr/>
              <p14:nvPr/>
            </p14:nvContentPartPr>
            <p14:xfrm>
              <a:off x="4334268" y="4937953"/>
              <a:ext cx="302040" cy="317880"/>
            </p14:xfrm>
          </p:contentPart>
        </mc:Choice>
        <mc:Fallback xmlns="">
          <p:pic>
            <p:nvPicPr>
              <p:cNvPr id="76" name="Ink 75"/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318068" y="4921753"/>
                <a:ext cx="33444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77" name="Ink 76"/>
              <p14:cNvContentPartPr/>
              <p14:nvPr/>
            </p14:nvContentPartPr>
            <p14:xfrm>
              <a:off x="4314108" y="4930033"/>
              <a:ext cx="479160" cy="491400"/>
            </p14:xfrm>
          </p:contentPart>
        </mc:Choice>
        <mc:Fallback xmlns="">
          <p:pic>
            <p:nvPicPr>
              <p:cNvPr id="77" name="Ink 76"/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298268" y="4913833"/>
                <a:ext cx="511560" cy="52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78" name="Ink 77"/>
              <p14:cNvContentPartPr/>
              <p14:nvPr/>
            </p14:nvContentPartPr>
            <p14:xfrm>
              <a:off x="4402668" y="4933993"/>
              <a:ext cx="499320" cy="531720"/>
            </p14:xfrm>
          </p:contentPart>
        </mc:Choice>
        <mc:Fallback xmlns="">
          <p:pic>
            <p:nvPicPr>
              <p:cNvPr id="78" name="Ink 77"/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386468" y="4917793"/>
                <a:ext cx="531720" cy="56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1" name="Ink 80"/>
              <p14:cNvContentPartPr/>
              <p14:nvPr/>
            </p14:nvContentPartPr>
            <p14:xfrm>
              <a:off x="4632348" y="4974313"/>
              <a:ext cx="366480" cy="434880"/>
            </p14:xfrm>
          </p:contentPart>
        </mc:Choice>
        <mc:Fallback xmlns="">
          <p:pic>
            <p:nvPicPr>
              <p:cNvPr id="81" name="Ink 80"/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616148" y="4958113"/>
                <a:ext cx="398880" cy="46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3" name="Ink 82"/>
              <p14:cNvContentPartPr/>
              <p14:nvPr/>
            </p14:nvContentPartPr>
            <p14:xfrm>
              <a:off x="4712988" y="4958113"/>
              <a:ext cx="446760" cy="530640"/>
            </p14:xfrm>
          </p:contentPart>
        </mc:Choice>
        <mc:Fallback xmlns="">
          <p:pic>
            <p:nvPicPr>
              <p:cNvPr id="83" name="Ink 82"/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697148" y="4941913"/>
                <a:ext cx="478800" cy="56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84" name="Ink 83"/>
              <p14:cNvContentPartPr/>
              <p14:nvPr/>
            </p14:nvContentPartPr>
            <p14:xfrm>
              <a:off x="4926108" y="4956313"/>
              <a:ext cx="318240" cy="507600"/>
            </p14:xfrm>
          </p:contentPart>
        </mc:Choice>
        <mc:Fallback xmlns="">
          <p:pic>
            <p:nvPicPr>
              <p:cNvPr id="84" name="Ink 83"/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909908" y="4940113"/>
                <a:ext cx="350640" cy="53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87" name="Ink 86"/>
              <p14:cNvContentPartPr/>
              <p14:nvPr/>
            </p14:nvContentPartPr>
            <p14:xfrm>
              <a:off x="4173348" y="4954153"/>
              <a:ext cx="24480" cy="16560"/>
            </p14:xfrm>
          </p:contentPart>
        </mc:Choice>
        <mc:Fallback xmlns="">
          <p:pic>
            <p:nvPicPr>
              <p:cNvPr id="87" name="Ink 86"/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4157148" y="4937953"/>
                <a:ext cx="5688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88" name="Ink 87"/>
              <p14:cNvContentPartPr/>
              <p14:nvPr/>
            </p14:nvContentPartPr>
            <p14:xfrm>
              <a:off x="4209708" y="5485513"/>
              <a:ext cx="32400" cy="8280"/>
            </p14:xfrm>
          </p:contentPart>
        </mc:Choice>
        <mc:Fallback xmlns="">
          <p:pic>
            <p:nvPicPr>
              <p:cNvPr id="88" name="Ink 87"/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193508" y="5469313"/>
                <a:ext cx="6480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89" name="Ink 88"/>
              <p14:cNvContentPartPr/>
              <p14:nvPr/>
            </p14:nvContentPartPr>
            <p14:xfrm>
              <a:off x="3903708" y="4922113"/>
              <a:ext cx="8280" cy="24480"/>
            </p14:xfrm>
          </p:contentPart>
        </mc:Choice>
        <mc:Fallback xmlns="">
          <p:pic>
            <p:nvPicPr>
              <p:cNvPr id="89" name="Ink 88"/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887508" y="4905913"/>
                <a:ext cx="4068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90" name="Ink 89"/>
              <p14:cNvContentPartPr/>
              <p14:nvPr/>
            </p14:nvContentPartPr>
            <p14:xfrm>
              <a:off x="3871668" y="4926073"/>
              <a:ext cx="8280" cy="8280"/>
            </p14:xfrm>
          </p:contentPart>
        </mc:Choice>
        <mc:Fallback xmlns="">
          <p:pic>
            <p:nvPicPr>
              <p:cNvPr id="90" name="Ink 89"/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855468" y="4909873"/>
                <a:ext cx="4068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91" name="Ink 90"/>
              <p14:cNvContentPartPr/>
              <p14:nvPr/>
            </p14:nvContentPartPr>
            <p14:xfrm>
              <a:off x="3758988" y="4950193"/>
              <a:ext cx="189360" cy="535680"/>
            </p14:xfrm>
          </p:contentPart>
        </mc:Choice>
        <mc:Fallback xmlns="">
          <p:pic>
            <p:nvPicPr>
              <p:cNvPr id="91" name="Ink 90"/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742788" y="4933993"/>
                <a:ext cx="221760" cy="56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92" name="Ink 91"/>
              <p14:cNvContentPartPr/>
              <p14:nvPr/>
            </p14:nvContentPartPr>
            <p14:xfrm>
              <a:off x="3871668" y="4937953"/>
              <a:ext cx="105120" cy="523440"/>
            </p14:xfrm>
          </p:contentPart>
        </mc:Choice>
        <mc:Fallback xmlns="">
          <p:pic>
            <p:nvPicPr>
              <p:cNvPr id="92" name="Ink 91"/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855468" y="4921753"/>
                <a:ext cx="137160" cy="55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93" name="Ink 92"/>
              <p14:cNvContentPartPr/>
              <p14:nvPr/>
            </p14:nvContentPartPr>
            <p14:xfrm>
              <a:off x="3947988" y="4958113"/>
              <a:ext cx="24480" cy="4320"/>
            </p14:xfrm>
          </p:contentPart>
        </mc:Choice>
        <mc:Fallback xmlns="">
          <p:pic>
            <p:nvPicPr>
              <p:cNvPr id="93" name="Ink 92"/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931788" y="4941913"/>
                <a:ext cx="5688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94" name="Ink 93"/>
              <p14:cNvContentPartPr/>
              <p14:nvPr/>
            </p14:nvContentPartPr>
            <p14:xfrm>
              <a:off x="4024308" y="4950193"/>
              <a:ext cx="20520" cy="8280"/>
            </p14:xfrm>
          </p:contentPart>
        </mc:Choice>
        <mc:Fallback xmlns="">
          <p:pic>
            <p:nvPicPr>
              <p:cNvPr id="94" name="Ink 93"/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008468" y="4933993"/>
                <a:ext cx="5292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95" name="Ink 94"/>
              <p14:cNvContentPartPr/>
              <p14:nvPr/>
            </p14:nvContentPartPr>
            <p14:xfrm>
              <a:off x="4100988" y="4941913"/>
              <a:ext cx="4320" cy="20520"/>
            </p14:xfrm>
          </p:contentPart>
        </mc:Choice>
        <mc:Fallback xmlns="">
          <p:pic>
            <p:nvPicPr>
              <p:cNvPr id="95" name="Ink 94"/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084788" y="4926073"/>
                <a:ext cx="3672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96" name="Ink 95"/>
              <p14:cNvContentPartPr/>
              <p14:nvPr/>
            </p14:nvContentPartPr>
            <p14:xfrm>
              <a:off x="4161468" y="4941913"/>
              <a:ext cx="56880" cy="8280"/>
            </p14:xfrm>
          </p:contentPart>
        </mc:Choice>
        <mc:Fallback xmlns="">
          <p:pic>
            <p:nvPicPr>
              <p:cNvPr id="96" name="Ink 95"/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4145268" y="4926073"/>
                <a:ext cx="8892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97" name="Ink 96"/>
              <p14:cNvContentPartPr/>
              <p14:nvPr/>
            </p14:nvContentPartPr>
            <p14:xfrm>
              <a:off x="4261908" y="4930033"/>
              <a:ext cx="8280" cy="16560"/>
            </p14:xfrm>
          </p:contentPart>
        </mc:Choice>
        <mc:Fallback xmlns="">
          <p:pic>
            <p:nvPicPr>
              <p:cNvPr id="97" name="Ink 96"/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4245708" y="4913833"/>
                <a:ext cx="4068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98" name="Ink 97"/>
              <p14:cNvContentPartPr/>
              <p14:nvPr/>
            </p14:nvContentPartPr>
            <p14:xfrm>
              <a:off x="3996228" y="5489473"/>
              <a:ext cx="44640" cy="12600"/>
            </p14:xfrm>
          </p:contentPart>
        </mc:Choice>
        <mc:Fallback xmlns="">
          <p:pic>
            <p:nvPicPr>
              <p:cNvPr id="98" name="Ink 97"/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980028" y="5473273"/>
                <a:ext cx="7704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99" name="Ink 98"/>
              <p14:cNvContentPartPr/>
              <p14:nvPr/>
            </p14:nvContentPartPr>
            <p14:xfrm>
              <a:off x="4079028" y="5465353"/>
              <a:ext cx="219600" cy="20520"/>
            </p14:xfrm>
          </p:contentPart>
        </mc:Choice>
        <mc:Fallback xmlns="">
          <p:pic>
            <p:nvPicPr>
              <p:cNvPr id="99" name="Ink 98"/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4062828" y="5449153"/>
                <a:ext cx="25164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00" name="Ink 99"/>
              <p14:cNvContentPartPr/>
              <p14:nvPr/>
            </p14:nvContentPartPr>
            <p14:xfrm>
              <a:off x="5143188" y="4954513"/>
              <a:ext cx="197280" cy="511200"/>
            </p14:xfrm>
          </p:contentPart>
        </mc:Choice>
        <mc:Fallback xmlns="">
          <p:pic>
            <p:nvPicPr>
              <p:cNvPr id="100" name="Ink 99"/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5127348" y="4938313"/>
                <a:ext cx="229320" cy="54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01" name="Ink 100"/>
              <p14:cNvContentPartPr/>
              <p14:nvPr/>
            </p14:nvContentPartPr>
            <p14:xfrm>
              <a:off x="5243988" y="4970353"/>
              <a:ext cx="181440" cy="547560"/>
            </p14:xfrm>
          </p:contentPart>
        </mc:Choice>
        <mc:Fallback xmlns="">
          <p:pic>
            <p:nvPicPr>
              <p:cNvPr id="101" name="Ink 100"/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5227788" y="4954153"/>
                <a:ext cx="213840" cy="57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02" name="Ink 101"/>
              <p14:cNvContentPartPr/>
              <p14:nvPr/>
            </p14:nvContentPartPr>
            <p14:xfrm>
              <a:off x="5436948" y="4974313"/>
              <a:ext cx="18360" cy="8280"/>
            </p14:xfrm>
          </p:contentPart>
        </mc:Choice>
        <mc:Fallback xmlns="">
          <p:pic>
            <p:nvPicPr>
              <p:cNvPr id="102" name="Ink 101"/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5421108" y="4958113"/>
                <a:ext cx="5040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04" name="Ink 103"/>
              <p14:cNvContentPartPr/>
              <p14:nvPr/>
            </p14:nvContentPartPr>
            <p14:xfrm>
              <a:off x="5436948" y="5070793"/>
              <a:ext cx="8280" cy="24480"/>
            </p14:xfrm>
          </p:contentPart>
        </mc:Choice>
        <mc:Fallback xmlns="">
          <p:pic>
            <p:nvPicPr>
              <p:cNvPr id="104" name="Ink 103"/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421108" y="5054593"/>
                <a:ext cx="4068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05" name="Ink 104"/>
              <p14:cNvContentPartPr/>
              <p14:nvPr/>
            </p14:nvContentPartPr>
            <p14:xfrm>
              <a:off x="5368548" y="4970353"/>
              <a:ext cx="129240" cy="467280"/>
            </p14:xfrm>
          </p:contentPart>
        </mc:Choice>
        <mc:Fallback xmlns="">
          <p:pic>
            <p:nvPicPr>
              <p:cNvPr id="105" name="Ink 104"/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352708" y="4954153"/>
                <a:ext cx="161280" cy="49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06" name="Ink 105"/>
              <p14:cNvContentPartPr/>
              <p14:nvPr/>
            </p14:nvContentPartPr>
            <p14:xfrm>
              <a:off x="5247948" y="5428993"/>
              <a:ext cx="161280" cy="28440"/>
            </p14:xfrm>
          </p:contentPart>
        </mc:Choice>
        <mc:Fallback xmlns="">
          <p:pic>
            <p:nvPicPr>
              <p:cNvPr id="106" name="Ink 105"/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5231748" y="5412793"/>
                <a:ext cx="19368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07" name="Ink 106"/>
              <p14:cNvContentPartPr/>
              <p14:nvPr/>
            </p14:nvContentPartPr>
            <p14:xfrm>
              <a:off x="4632348" y="4527553"/>
              <a:ext cx="193680" cy="270000"/>
            </p14:xfrm>
          </p:contentPart>
        </mc:Choice>
        <mc:Fallback xmlns="">
          <p:pic>
            <p:nvPicPr>
              <p:cNvPr id="107" name="Ink 106"/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4616148" y="4511353"/>
                <a:ext cx="225720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08" name="Ink 107"/>
              <p14:cNvContentPartPr/>
              <p14:nvPr/>
            </p14:nvContentPartPr>
            <p14:xfrm>
              <a:off x="4849428" y="4576153"/>
              <a:ext cx="120960" cy="205200"/>
            </p14:xfrm>
          </p:contentPart>
        </mc:Choice>
        <mc:Fallback xmlns="">
          <p:pic>
            <p:nvPicPr>
              <p:cNvPr id="108" name="Ink 107"/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4833228" y="4560313"/>
                <a:ext cx="15336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09" name="Ink 108"/>
              <p14:cNvContentPartPr/>
              <p14:nvPr/>
            </p14:nvContentPartPr>
            <p14:xfrm>
              <a:off x="5549988" y="4817353"/>
              <a:ext cx="942120" cy="342360"/>
            </p14:xfrm>
          </p:contentPart>
        </mc:Choice>
        <mc:Fallback xmlns="">
          <p:pic>
            <p:nvPicPr>
              <p:cNvPr id="109" name="Ink 108"/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5533788" y="4801153"/>
                <a:ext cx="974520" cy="37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150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1499" y="877632"/>
            <a:ext cx="2663087" cy="8106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2718" y="313923"/>
            <a:ext cx="802514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Further</a:t>
            </a:r>
            <a:r>
              <a:rPr lang="en-US" sz="2800" dirty="0"/>
              <a:t> </a:t>
            </a:r>
            <a:r>
              <a:rPr lang="en-US" sz="2800" dirty="0" smtClean="0"/>
              <a:t>evidence for their existence:</a:t>
            </a:r>
          </a:p>
          <a:p>
            <a:endParaRPr lang="en-US" sz="2800" dirty="0"/>
          </a:p>
          <a:p>
            <a:r>
              <a:rPr lang="en-US" sz="2800" dirty="0" smtClean="0"/>
              <a:t>Holographic realization </a:t>
            </a:r>
            <a:r>
              <a:rPr lang="en-US" sz="2800" dirty="0" smtClean="0">
                <a:solidFill>
                  <a:srgbClr val="FF0000"/>
                </a:solidFill>
              </a:rPr>
              <a:t>[M]</a:t>
            </a:r>
            <a:r>
              <a:rPr lang="en-US" sz="2800" dirty="0" smtClean="0"/>
              <a:t> via </a:t>
            </a:r>
          </a:p>
          <a:p>
            <a:endParaRPr lang="en-US" sz="2800" dirty="0"/>
          </a:p>
          <a:p>
            <a:r>
              <a:rPr lang="en-US" sz="2800" dirty="0" smtClean="0"/>
              <a:t>More recent evidence based on bootstrap </a:t>
            </a:r>
            <a:r>
              <a:rPr lang="en-US" sz="2800" dirty="0" smtClean="0">
                <a:solidFill>
                  <a:srgbClr val="FF0000"/>
                </a:solidFill>
              </a:rPr>
              <a:t>[BLRvR]: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smtClean="0"/>
              <a:t>The 2,3 pt function of energy momentum tensor are uniquely fixed by a known parameter c(ADE), which they find using bootstrap methods for the A1 case; strong direct evidence for the power of bootstrap methods to lead to an effective study of these models.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1" name="Ink 20"/>
              <p14:cNvContentPartPr/>
              <p14:nvPr/>
            </p14:nvContentPartPr>
            <p14:xfrm>
              <a:off x="1907508" y="6250006"/>
              <a:ext cx="360" cy="36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98148" y="6240646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1565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85800"/>
            <a:ext cx="8537530" cy="1569660"/>
          </a:xfrm>
          <a:prstGeom prst="rect">
            <a:avLst/>
          </a:prstGeom>
          <a:noFill/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/>
              <a:t>The D and E cases cannot be realized naturally in </a:t>
            </a:r>
          </a:p>
          <a:p>
            <a:r>
              <a:rPr lang="en-US" sz="3200" dirty="0"/>
              <a:t>M-theory.  Type IIB is more powerful for this.  The </a:t>
            </a:r>
          </a:p>
          <a:p>
            <a:r>
              <a:rPr lang="en-US" sz="3200" dirty="0"/>
              <a:t>IR limit of Type IIB </a:t>
            </a:r>
            <a:r>
              <a:rPr lang="en-US" sz="3200" dirty="0" smtClean="0"/>
              <a:t>on </a:t>
            </a:r>
            <a:r>
              <a:rPr lang="en-US" sz="3200" dirty="0"/>
              <a:t>the singular </a:t>
            </a:r>
            <a:r>
              <a:rPr lang="en-US" sz="3200" dirty="0" smtClean="0"/>
              <a:t>locus:</a:t>
            </a:r>
            <a:endParaRPr lang="en-US" sz="3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1962271" y="2269174"/>
              <a:ext cx="6329160" cy="36068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22311" y="2233534"/>
                <a:ext cx="6404400" cy="366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611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81000" y="228600"/>
            <a:ext cx="840627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Blow up of ADE-singularity.   The sizes of spheres </a:t>
            </a:r>
          </a:p>
          <a:p>
            <a:r>
              <a:rPr lang="en-US" sz="3200" dirty="0"/>
              <a:t>dual to scalar </a:t>
            </a:r>
            <a:r>
              <a:rPr lang="en-US" sz="3200" dirty="0" err="1"/>
              <a:t>vevs</a:t>
            </a:r>
            <a:r>
              <a:rPr lang="en-US" sz="3200" dirty="0"/>
              <a:t>.</a:t>
            </a:r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1171437"/>
            <a:ext cx="2819400" cy="528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66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81000" y="228600"/>
            <a:ext cx="840627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Blow up of ADE-singularity:   The sizes of spheres </a:t>
            </a:r>
          </a:p>
          <a:p>
            <a:r>
              <a:rPr lang="en-US" sz="3200" dirty="0"/>
              <a:t>dual to scalar </a:t>
            </a:r>
            <a:r>
              <a:rPr lang="en-US" sz="3200" dirty="0" err="1"/>
              <a:t>vevs</a:t>
            </a:r>
            <a:r>
              <a:rPr lang="en-US" sz="3200" dirty="0"/>
              <a:t>.</a:t>
            </a:r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1171437"/>
            <a:ext cx="2819400" cy="528806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339791" y="1306894"/>
              <a:ext cx="60840" cy="745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37631" y="1294654"/>
                <a:ext cx="6912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5324311" y="1293214"/>
              <a:ext cx="29880" cy="662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22151" y="1284934"/>
                <a:ext cx="3564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5324671" y="1254694"/>
              <a:ext cx="112320" cy="1044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22151" y="1245694"/>
                <a:ext cx="11700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/>
              <p14:cNvContentPartPr/>
              <p14:nvPr/>
            </p14:nvContentPartPr>
            <p14:xfrm>
              <a:off x="5341591" y="1270174"/>
              <a:ext cx="117720" cy="1116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39071" y="1256854"/>
                <a:ext cx="12384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Ink 5"/>
              <p14:cNvContentPartPr/>
              <p14:nvPr/>
            </p14:nvContentPartPr>
            <p14:xfrm>
              <a:off x="5348791" y="1284934"/>
              <a:ext cx="146520" cy="1468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46271" y="1271254"/>
                <a:ext cx="15444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" name="Ink 6"/>
              <p14:cNvContentPartPr/>
              <p14:nvPr/>
            </p14:nvContentPartPr>
            <p14:xfrm>
              <a:off x="5316751" y="1266934"/>
              <a:ext cx="190440" cy="2080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309911" y="1250014"/>
                <a:ext cx="20520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" name="Ink 7"/>
              <p14:cNvContentPartPr/>
              <p14:nvPr/>
            </p14:nvContentPartPr>
            <p14:xfrm>
              <a:off x="5364271" y="1319854"/>
              <a:ext cx="149400" cy="1584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362111" y="1303294"/>
                <a:ext cx="15912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" name="Ink 8"/>
              <p14:cNvContentPartPr/>
              <p14:nvPr/>
            </p14:nvContentPartPr>
            <p14:xfrm>
              <a:off x="5286511" y="1243174"/>
              <a:ext cx="222120" cy="2268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279311" y="1224094"/>
                <a:ext cx="23868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" name="Ink 9"/>
              <p14:cNvContentPartPr/>
              <p14:nvPr/>
            </p14:nvContentPartPr>
            <p14:xfrm>
              <a:off x="5281831" y="1239574"/>
              <a:ext cx="243000" cy="2286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272111" y="1219774"/>
                <a:ext cx="26244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6" name="Ink 25"/>
              <p14:cNvContentPartPr/>
              <p14:nvPr/>
            </p14:nvContentPartPr>
            <p14:xfrm>
              <a:off x="5398831" y="1631254"/>
              <a:ext cx="549360" cy="30816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390191" y="1612894"/>
                <a:ext cx="567000" cy="34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7" name="Ink 26"/>
              <p14:cNvContentPartPr/>
              <p14:nvPr/>
            </p14:nvContentPartPr>
            <p14:xfrm>
              <a:off x="7437151" y="3280414"/>
              <a:ext cx="360" cy="36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435351" y="3276814"/>
                <a:ext cx="3960" cy="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0" name="Ink 29"/>
              <p14:cNvContentPartPr/>
              <p14:nvPr/>
            </p14:nvContentPartPr>
            <p14:xfrm>
              <a:off x="5573431" y="1513174"/>
              <a:ext cx="119880" cy="10188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569831" y="1500934"/>
                <a:ext cx="12996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1" name="Ink 30"/>
              <p14:cNvContentPartPr/>
              <p14:nvPr/>
            </p14:nvContentPartPr>
            <p14:xfrm>
              <a:off x="5603311" y="1540174"/>
              <a:ext cx="109440" cy="6084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596831" y="1527214"/>
                <a:ext cx="121680" cy="85680"/>
              </a:xfrm>
              <a:prstGeom prst="rect">
                <a:avLst/>
              </a:prstGeom>
            </p:spPr>
          </p:pic>
        </mc:Fallback>
      </mc:AlternateContent>
      <p:sp>
        <p:nvSpPr>
          <p:cNvPr id="32" name="TextBox 31"/>
          <p:cNvSpPr txBox="1"/>
          <p:nvPr/>
        </p:nvSpPr>
        <p:spPr>
          <a:xfrm>
            <a:off x="6019800" y="1431814"/>
            <a:ext cx="29088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String:  wrapped D3 brane</a:t>
            </a:r>
          </a:p>
        </p:txBody>
      </p:sp>
    </p:spTree>
    <p:extLst>
      <p:ext uri="{BB962C8B-B14F-4D97-AF65-F5344CB8AC3E}">
        <p14:creationId xmlns:p14="http://schemas.microsoft.com/office/powerpoint/2010/main" val="404581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365831" y="1805494"/>
              <a:ext cx="4669920" cy="13564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47471" y="1777414"/>
                <a:ext cx="4709880" cy="142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3714031" y="3023734"/>
              <a:ext cx="1561680" cy="1958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87031" y="2993134"/>
                <a:ext cx="161784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/>
              <p14:cNvContentPartPr/>
              <p14:nvPr/>
            </p14:nvContentPartPr>
            <p14:xfrm>
              <a:off x="3715111" y="3888814"/>
              <a:ext cx="547200" cy="5756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87391" y="3858934"/>
                <a:ext cx="605880" cy="62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/>
              <p14:cNvContentPartPr/>
              <p14:nvPr/>
            </p14:nvContentPartPr>
            <p14:xfrm>
              <a:off x="2772631" y="3929134"/>
              <a:ext cx="921240" cy="22968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65431" y="3912574"/>
                <a:ext cx="94428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Ink 16"/>
              <p14:cNvContentPartPr/>
              <p14:nvPr/>
            </p14:nvContentPartPr>
            <p14:xfrm>
              <a:off x="4315591" y="3823654"/>
              <a:ext cx="505800" cy="54288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87151" y="3692254"/>
                <a:ext cx="1090800" cy="69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9" name="Ink 18"/>
              <p14:cNvContentPartPr/>
              <p14:nvPr/>
            </p14:nvContentPartPr>
            <p14:xfrm>
              <a:off x="2716111" y="4174294"/>
              <a:ext cx="1007280" cy="44712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708911" y="4162774"/>
                <a:ext cx="1033920" cy="46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Ink 20"/>
              <p14:cNvContentPartPr/>
              <p14:nvPr/>
            </p14:nvContentPartPr>
            <p14:xfrm>
              <a:off x="5380471" y="3222094"/>
              <a:ext cx="1419480" cy="67500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70031" y="3217054"/>
                <a:ext cx="1434960" cy="68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3" name="Ink 22"/>
              <p14:cNvContentPartPr/>
              <p14:nvPr/>
            </p14:nvContentPartPr>
            <p14:xfrm>
              <a:off x="5367511" y="3775414"/>
              <a:ext cx="2328480" cy="28620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346271" y="3770374"/>
                <a:ext cx="2354760" cy="3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5" name="Ink 34"/>
              <p14:cNvContentPartPr/>
              <p14:nvPr/>
            </p14:nvContentPartPr>
            <p14:xfrm>
              <a:off x="1217071" y="952654"/>
              <a:ext cx="2239920" cy="52092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92231" y="926734"/>
                <a:ext cx="2272320" cy="56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4" name="Ink 43"/>
              <p14:cNvContentPartPr/>
              <p14:nvPr/>
            </p14:nvContentPartPr>
            <p14:xfrm>
              <a:off x="3110671" y="1178014"/>
              <a:ext cx="407880" cy="64980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104551" y="1152094"/>
                <a:ext cx="439920" cy="68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9" name="Ink 48"/>
              <p14:cNvContentPartPr/>
              <p14:nvPr/>
            </p14:nvContentPartPr>
            <p14:xfrm>
              <a:off x="1118431" y="4973854"/>
              <a:ext cx="740520" cy="59760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108711" y="4953755"/>
                <a:ext cx="777960" cy="6306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2" name="Ink 51"/>
              <p14:cNvContentPartPr/>
              <p14:nvPr/>
            </p14:nvContentPartPr>
            <p14:xfrm>
              <a:off x="1131391" y="5014534"/>
              <a:ext cx="315000" cy="53532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125271" y="4999106"/>
                <a:ext cx="345600" cy="5683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" name="Ink 4"/>
              <p14:cNvContentPartPr/>
              <p14:nvPr/>
            </p14:nvContentPartPr>
            <p14:xfrm>
              <a:off x="4383631" y="3353854"/>
              <a:ext cx="208080" cy="3531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364911" y="3334774"/>
                <a:ext cx="245520" cy="39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" name="Ink 5"/>
              <p14:cNvContentPartPr/>
              <p14:nvPr/>
            </p14:nvContentPartPr>
            <p14:xfrm>
              <a:off x="4851271" y="3722494"/>
              <a:ext cx="496080" cy="5835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832191" y="3703414"/>
                <a:ext cx="533880" cy="621360"/>
              </a:xfrm>
              <a:prstGeom prst="rect">
                <a:avLst/>
              </a:prstGeom>
            </p:spPr>
          </p:pic>
        </mc:Fallback>
      </mc:AlternateContent>
      <p:sp>
        <p:nvSpPr>
          <p:cNvPr id="27" name="TextBox 26"/>
          <p:cNvSpPr txBox="1"/>
          <p:nvPr/>
        </p:nvSpPr>
        <p:spPr>
          <a:xfrm>
            <a:off x="2980990" y="4868854"/>
            <a:ext cx="54949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Using     M-theory/type IIA/type IIB duality</a:t>
            </a:r>
          </a:p>
          <a:p>
            <a:endParaRPr lang="en-US" dirty="0"/>
          </a:p>
          <a:p>
            <a:r>
              <a:rPr lang="en-US" dirty="0" smtClean="0"/>
              <a:t>                       M5---&gt;NS5---&gt;TN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0" name="Ink 9"/>
              <p14:cNvContentPartPr/>
              <p14:nvPr/>
            </p14:nvContentPartPr>
            <p14:xfrm>
              <a:off x="3683071" y="3892414"/>
              <a:ext cx="1734480" cy="3488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663991" y="3873334"/>
                <a:ext cx="1772280" cy="38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2" name="Ink 11"/>
              <p14:cNvContentPartPr/>
              <p14:nvPr/>
            </p14:nvContentPartPr>
            <p14:xfrm>
              <a:off x="3690588" y="5602153"/>
              <a:ext cx="92880" cy="1008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674388" y="5585953"/>
                <a:ext cx="125280" cy="13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456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365831" y="1805494"/>
              <a:ext cx="4669920" cy="13564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47471" y="1777414"/>
                <a:ext cx="4709880" cy="142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/>
              <p14:cNvContentPartPr/>
              <p14:nvPr/>
            </p14:nvContentPartPr>
            <p14:xfrm>
              <a:off x="3715111" y="3888814"/>
              <a:ext cx="547200" cy="5756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87391" y="3858934"/>
                <a:ext cx="605880" cy="62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" name="Ink 15"/>
              <p14:cNvContentPartPr/>
              <p14:nvPr/>
            </p14:nvContentPartPr>
            <p14:xfrm>
              <a:off x="2772631" y="3929134"/>
              <a:ext cx="921240" cy="22968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65431" y="3912574"/>
                <a:ext cx="94428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/>
              <p14:cNvContentPartPr/>
              <p14:nvPr/>
            </p14:nvContentPartPr>
            <p14:xfrm>
              <a:off x="4851271" y="3722494"/>
              <a:ext cx="496080" cy="58356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87151" y="3692254"/>
                <a:ext cx="1090800" cy="69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/>
              <p14:cNvContentPartPr/>
              <p14:nvPr/>
            </p14:nvContentPartPr>
            <p14:xfrm>
              <a:off x="2716111" y="4174294"/>
              <a:ext cx="1007280" cy="44712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08911" y="4162774"/>
                <a:ext cx="1033920" cy="46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" name="Ink 20"/>
              <p14:cNvContentPartPr/>
              <p14:nvPr/>
            </p14:nvContentPartPr>
            <p14:xfrm>
              <a:off x="5380471" y="3222094"/>
              <a:ext cx="1419480" cy="67500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70031" y="3217054"/>
                <a:ext cx="1434960" cy="68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3" name="Ink 22"/>
              <p14:cNvContentPartPr/>
              <p14:nvPr/>
            </p14:nvContentPartPr>
            <p14:xfrm>
              <a:off x="5367511" y="3775414"/>
              <a:ext cx="2328480" cy="28620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46271" y="3770374"/>
                <a:ext cx="2354760" cy="3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9" name="Ink 48"/>
              <p14:cNvContentPartPr/>
              <p14:nvPr/>
            </p14:nvContentPartPr>
            <p14:xfrm>
              <a:off x="1118431" y="4973854"/>
              <a:ext cx="740520" cy="59760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08711" y="4953755"/>
                <a:ext cx="777960" cy="6306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2" name="Ink 51"/>
              <p14:cNvContentPartPr/>
              <p14:nvPr/>
            </p14:nvContentPartPr>
            <p14:xfrm>
              <a:off x="1131391" y="5014534"/>
              <a:ext cx="315000" cy="53532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25271" y="4999106"/>
                <a:ext cx="345600" cy="568329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TextBox 14"/>
          <p:cNvSpPr txBox="1"/>
          <p:nvPr/>
        </p:nvSpPr>
        <p:spPr>
          <a:xfrm>
            <a:off x="2980990" y="4868854"/>
            <a:ext cx="54949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Using     M-theory/type IIA/type IIB duality</a:t>
            </a:r>
          </a:p>
          <a:p>
            <a:endParaRPr lang="en-US" dirty="0"/>
          </a:p>
          <a:p>
            <a:r>
              <a:rPr lang="en-US" dirty="0" smtClean="0"/>
              <a:t>                       M2---&gt;D2---&gt;D3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" name="Ink 3"/>
              <p14:cNvContentPartPr/>
              <p14:nvPr/>
            </p14:nvContentPartPr>
            <p14:xfrm>
              <a:off x="3683071" y="3023374"/>
              <a:ext cx="1734480" cy="13690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664351" y="3004294"/>
                <a:ext cx="1772280" cy="139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8" name="Ink 7"/>
              <p14:cNvContentPartPr/>
              <p14:nvPr/>
            </p14:nvContentPartPr>
            <p14:xfrm>
              <a:off x="3753991" y="2517934"/>
              <a:ext cx="505080" cy="3218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742111" y="2506054"/>
                <a:ext cx="528840" cy="34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" name="Ink 8"/>
              <p14:cNvContentPartPr/>
              <p14:nvPr/>
            </p14:nvContentPartPr>
            <p14:xfrm>
              <a:off x="3693511" y="4462519"/>
              <a:ext cx="673920" cy="4917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681631" y="4450639"/>
                <a:ext cx="697680" cy="51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0" name="Ink 9"/>
              <p14:cNvContentPartPr/>
              <p14:nvPr/>
            </p14:nvContentPartPr>
            <p14:xfrm>
              <a:off x="1217071" y="952654"/>
              <a:ext cx="2301480" cy="8751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198351" y="933574"/>
                <a:ext cx="2339280" cy="91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3406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52400"/>
            <a:ext cx="858190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                                  (1,0) SCFT’s                             </a:t>
            </a:r>
          </a:p>
          <a:p>
            <a:endParaRPr lang="en-US" sz="3200" dirty="0"/>
          </a:p>
          <a:p>
            <a:r>
              <a:rPr lang="en-US" sz="3200" dirty="0"/>
              <a:t>These theories have half as much SUSY.</a:t>
            </a:r>
          </a:p>
          <a:p>
            <a:r>
              <a:rPr lang="en-US" sz="3200" dirty="0">
                <a:solidFill>
                  <a:srgbClr val="FF0000"/>
                </a:solidFill>
              </a:rPr>
              <a:t>Classifiable</a:t>
            </a:r>
            <a:r>
              <a:rPr lang="en-US" sz="3200" dirty="0" smtClean="0">
                <a:solidFill>
                  <a:srgbClr val="FF0000"/>
                </a:solidFill>
              </a:rPr>
              <a:t>!</a:t>
            </a:r>
          </a:p>
          <a:p>
            <a:endParaRPr lang="en-US" sz="3200" dirty="0"/>
          </a:p>
          <a:p>
            <a:r>
              <a:rPr lang="en-US" sz="3200" dirty="0">
                <a:solidFill>
                  <a:srgbClr val="0070C0"/>
                </a:solidFill>
              </a:rPr>
              <a:t>Idea:  Based on realization of them </a:t>
            </a:r>
            <a:r>
              <a:rPr lang="en-US" sz="3200" dirty="0" smtClean="0">
                <a:solidFill>
                  <a:srgbClr val="0070C0"/>
                </a:solidFill>
              </a:rPr>
              <a:t>in F-theory.</a:t>
            </a:r>
            <a:endParaRPr lang="en-US" sz="3200" dirty="0"/>
          </a:p>
          <a:p>
            <a:r>
              <a:rPr lang="en-US" sz="3200" dirty="0"/>
              <a:t>Dual to M-theory constructions in some </a:t>
            </a:r>
            <a:r>
              <a:rPr lang="en-US" sz="3200" dirty="0" smtClean="0"/>
              <a:t>examples.</a:t>
            </a:r>
          </a:p>
          <a:p>
            <a:endParaRPr lang="en-US" sz="3200" dirty="0"/>
          </a:p>
          <a:p>
            <a:r>
              <a:rPr lang="en-US" sz="3200" dirty="0" smtClean="0"/>
              <a:t>Elliptic 3-folds:</a:t>
            </a:r>
            <a:endParaRPr lang="en-US" sz="3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5288268" y="-136967"/>
              <a:ext cx="16560" cy="284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40748" y="-232007"/>
                <a:ext cx="11124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/>
              <p14:cNvContentPartPr/>
              <p14:nvPr/>
            </p14:nvContentPartPr>
            <p14:xfrm>
              <a:off x="4117188" y="4535473"/>
              <a:ext cx="2934360" cy="15336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00988" y="4519273"/>
                <a:ext cx="2966760" cy="156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2" name="Ink 51"/>
              <p14:cNvContentPartPr/>
              <p14:nvPr/>
            </p14:nvContentPartPr>
            <p14:xfrm>
              <a:off x="5642508" y="3815113"/>
              <a:ext cx="334440" cy="58392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26308" y="3798913"/>
                <a:ext cx="366840" cy="61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3" name="Ink 52"/>
              <p14:cNvContentPartPr/>
              <p14:nvPr/>
            </p14:nvContentPartPr>
            <p14:xfrm>
              <a:off x="4728828" y="4342513"/>
              <a:ext cx="1515960" cy="132120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12984" y="4326304"/>
                <a:ext cx="1548008" cy="13532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8" name="Ink 57"/>
              <p14:cNvContentPartPr/>
              <p14:nvPr/>
            </p14:nvContentPartPr>
            <p14:xfrm>
              <a:off x="7485708" y="4937953"/>
              <a:ext cx="241920" cy="22608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469508" y="4921727"/>
                <a:ext cx="273960" cy="2585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9" name="Ink 58"/>
              <p14:cNvContentPartPr/>
              <p14:nvPr/>
            </p14:nvContentPartPr>
            <p14:xfrm>
              <a:off x="7167828" y="5107153"/>
              <a:ext cx="342360" cy="45540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151628" y="5090940"/>
                <a:ext cx="374760" cy="4878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0" name="Ink 59"/>
              <p14:cNvContentPartPr/>
              <p14:nvPr/>
            </p14:nvContentPartPr>
            <p14:xfrm>
              <a:off x="7183668" y="5167633"/>
              <a:ext cx="40680" cy="41688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167828" y="5151419"/>
                <a:ext cx="73080" cy="4493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7" name="Ink 76"/>
              <p14:cNvContentPartPr/>
              <p14:nvPr/>
            </p14:nvContentPartPr>
            <p14:xfrm>
              <a:off x="5738988" y="4018513"/>
              <a:ext cx="213840" cy="1037160"/>
            </p14:xfrm>
          </p:contentPart>
        </mc:Choice>
        <mc:Fallback xmlns="">
          <p:pic>
            <p:nvPicPr>
              <p:cNvPr id="77" name="Ink 7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722788" y="4002673"/>
                <a:ext cx="246240" cy="10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9" name="Ink 78"/>
              <p14:cNvContentPartPr/>
              <p14:nvPr/>
            </p14:nvContentPartPr>
            <p14:xfrm>
              <a:off x="4930068" y="3798913"/>
              <a:ext cx="294120" cy="507600"/>
            </p14:xfrm>
          </p:contentPart>
        </mc:Choice>
        <mc:Fallback xmlns="">
          <p:pic>
            <p:nvPicPr>
              <p:cNvPr id="79" name="Ink 7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913868" y="3783073"/>
                <a:ext cx="326520" cy="53964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Regular Pentagon 5"/>
          <p:cNvSpPr/>
          <p:nvPr/>
        </p:nvSpPr>
        <p:spPr>
          <a:xfrm rot="-2047800">
            <a:off x="7936159" y="3413534"/>
            <a:ext cx="12682" cy="12033"/>
          </a:xfrm>
          <a:prstGeom prst="pentagon">
            <a:avLst/>
          </a:prstGeom>
          <a:solidFill>
            <a:srgbClr val="1F80FE">
              <a:alpha val="75000"/>
            </a:srgbClr>
          </a:solidFill>
          <a:ln w="32657">
            <a:solidFill>
              <a:srgbClr val="1F80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67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6746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To gain insight, let us consider a few examples first:</a:t>
            </a:r>
          </a:p>
          <a:p>
            <a:endParaRPr lang="en-US" sz="3200" dirty="0">
              <a:solidFill>
                <a:srgbClr val="0070C0"/>
              </a:solidFill>
            </a:endParaRPr>
          </a:p>
          <a:p>
            <a:r>
              <a:rPr lang="en-US" sz="3200" dirty="0">
                <a:solidFill>
                  <a:srgbClr val="0070C0"/>
                </a:solidFill>
              </a:rPr>
              <a:t>M-theory:  N M5 branes probing ADE singularity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67332" y="3994948"/>
              <a:ext cx="7481880" cy="3013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8332" y="3966868"/>
                <a:ext cx="7517520" cy="3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595412" y="3530548"/>
              <a:ext cx="5607720" cy="7070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8212" y="3503908"/>
                <a:ext cx="5644440" cy="76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5" name="Ink 24"/>
              <p14:cNvContentPartPr/>
              <p14:nvPr/>
            </p14:nvContentPartPr>
            <p14:xfrm>
              <a:off x="3762332" y="4971268"/>
              <a:ext cx="456480" cy="53784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35332" y="4961188"/>
                <a:ext cx="495360" cy="57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7" name="Ink 26"/>
              <p14:cNvContentPartPr/>
              <p14:nvPr/>
            </p14:nvContentPartPr>
            <p14:xfrm>
              <a:off x="2339972" y="4208068"/>
              <a:ext cx="3717360" cy="50940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19812" y="4199068"/>
                <a:ext cx="3746520" cy="54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0" name="Ink 39"/>
              <p14:cNvContentPartPr/>
              <p14:nvPr/>
            </p14:nvContentPartPr>
            <p14:xfrm>
              <a:off x="4739012" y="4230388"/>
              <a:ext cx="3682080" cy="114084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14172" y="4201948"/>
                <a:ext cx="3733200" cy="117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1348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580" y="111690"/>
            <a:ext cx="9196477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The progress is based </a:t>
            </a:r>
            <a:r>
              <a:rPr lang="en-US" sz="3200" dirty="0">
                <a:solidFill>
                  <a:srgbClr val="FF0000"/>
                </a:solidFill>
              </a:rPr>
              <a:t>on </a:t>
            </a:r>
            <a:r>
              <a:rPr lang="en-US" sz="3200" dirty="0" smtClean="0">
                <a:solidFill>
                  <a:srgbClr val="FF0000"/>
                </a:solidFill>
              </a:rPr>
              <a:t>works of many physicists from </a:t>
            </a:r>
            <a:r>
              <a:rPr lang="en-US" sz="3200" dirty="0">
                <a:solidFill>
                  <a:srgbClr val="FF0000"/>
                </a:solidFill>
              </a:rPr>
              <a:t>`</a:t>
            </a:r>
            <a:r>
              <a:rPr lang="en-US" sz="3200" dirty="0" smtClean="0">
                <a:solidFill>
                  <a:srgbClr val="FF0000"/>
                </a:solidFill>
              </a:rPr>
              <a:t>early days':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Witten, </a:t>
            </a:r>
            <a:r>
              <a:rPr lang="en-US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Seiberg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Ganor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Strominger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Intriligator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Blum, </a:t>
            </a:r>
            <a:r>
              <a:rPr lang="en-US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Hanany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Zaffaroni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Karch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Brunner, </a:t>
            </a:r>
            <a:r>
              <a:rPr lang="en-US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Aspinwall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Morrison,</a:t>
            </a:r>
            <a:r>
              <a:rPr lang="is-I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…</a:t>
            </a:r>
            <a:endParaRPr lang="en-US" sz="3200" dirty="0">
              <a:solidFill>
                <a:srgbClr val="FF0000"/>
              </a:solidFill>
            </a:endParaRPr>
          </a:p>
          <a:p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 smtClean="0">
                <a:solidFill>
                  <a:srgbClr val="FF0000"/>
                </a:solidFill>
              </a:rPr>
              <a:t>As well as more recent </a:t>
            </a:r>
            <a:r>
              <a:rPr lang="en-US" sz="3200" dirty="0" smtClean="0">
                <a:solidFill>
                  <a:srgbClr val="FF0000"/>
                </a:solidFill>
              </a:rPr>
              <a:t>years (past 3-4 years):</a:t>
            </a:r>
            <a:endParaRPr lang="en-US" sz="3200" dirty="0">
              <a:solidFill>
                <a:srgbClr val="0070C0"/>
              </a:solidFill>
            </a:endParaRPr>
          </a:p>
          <a:p>
            <a:r>
              <a:rPr lang="en-US" sz="2800" dirty="0" err="1" smtClean="0">
                <a:solidFill>
                  <a:srgbClr val="0070C0"/>
                </a:solidFill>
              </a:rPr>
              <a:t>Aganagic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Beem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Bhardwaj</a:t>
            </a:r>
            <a:r>
              <a:rPr lang="en-US" sz="2800" dirty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Bolognesi</a:t>
            </a:r>
            <a:r>
              <a:rPr lang="en-US" sz="2800" dirty="0" smtClean="0">
                <a:solidFill>
                  <a:srgbClr val="0070C0"/>
                </a:solidFill>
              </a:rPr>
              <a:t>, Cordova, </a:t>
            </a:r>
            <a:r>
              <a:rPr lang="en-US" sz="2800" dirty="0" err="1" smtClean="0">
                <a:solidFill>
                  <a:srgbClr val="0070C0"/>
                </a:solidFill>
              </a:rPr>
              <a:t>Dumitrescu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>
                <a:solidFill>
                  <a:srgbClr val="0070C0"/>
                </a:solidFill>
              </a:rPr>
              <a:t>Gadde</a:t>
            </a:r>
            <a:r>
              <a:rPr lang="en-US" sz="2800" dirty="0" smtClean="0">
                <a:solidFill>
                  <a:srgbClr val="0070C0"/>
                </a:solidFill>
              </a:rPr>
              <a:t>, Haghighat, </a:t>
            </a:r>
            <a:r>
              <a:rPr lang="en-US" sz="2800" dirty="0" err="1" smtClean="0">
                <a:solidFill>
                  <a:srgbClr val="0070C0"/>
                </a:solidFill>
              </a:rPr>
              <a:t>Gaiotto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Hayashi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Heckman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Hohenegger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Intriligator</a:t>
            </a:r>
            <a:r>
              <a:rPr lang="en-US" sz="2800" dirty="0" smtClean="0">
                <a:solidFill>
                  <a:srgbClr val="0070C0"/>
                </a:solidFill>
              </a:rPr>
              <a:t>, Iqbal</a:t>
            </a:r>
            <a:r>
              <a:rPr lang="en-US" sz="2800" dirty="0">
                <a:solidFill>
                  <a:srgbClr val="0070C0"/>
                </a:solidFill>
              </a:rPr>
              <a:t>, </a:t>
            </a:r>
            <a:r>
              <a:rPr lang="en-US" sz="2800" dirty="0" smtClean="0">
                <a:solidFill>
                  <a:srgbClr val="0070C0"/>
                </a:solidFill>
              </a:rPr>
              <a:t>H-C Kim</a:t>
            </a:r>
            <a:r>
              <a:rPr lang="en-US" sz="2800" dirty="0">
                <a:solidFill>
                  <a:srgbClr val="0070C0"/>
                </a:solidFill>
              </a:rPr>
              <a:t>, </a:t>
            </a:r>
            <a:r>
              <a:rPr lang="en-US" sz="2800" dirty="0" smtClean="0">
                <a:solidFill>
                  <a:srgbClr val="0070C0"/>
                </a:solidFill>
              </a:rPr>
              <a:t>S Kim, S-S Kim, </a:t>
            </a:r>
            <a:r>
              <a:rPr lang="en-US" sz="2800" dirty="0" err="1" smtClean="0">
                <a:solidFill>
                  <a:srgbClr val="0070C0"/>
                </a:solidFill>
              </a:rPr>
              <a:t>Klemm</a:t>
            </a:r>
            <a:r>
              <a:rPr lang="en-US" sz="2800" dirty="0" smtClean="0">
                <a:solidFill>
                  <a:srgbClr val="0070C0"/>
                </a:solidFill>
              </a:rPr>
              <a:t>, Koh, </a:t>
            </a:r>
            <a:r>
              <a:rPr lang="en-US" sz="2800" dirty="0" err="1" smtClean="0">
                <a:solidFill>
                  <a:srgbClr val="0070C0"/>
                </a:solidFill>
              </a:rPr>
              <a:t>Kozcaz</a:t>
            </a:r>
            <a:r>
              <a:rPr lang="en-US" sz="2800" dirty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Lemos</a:t>
            </a:r>
            <a:r>
              <a:rPr lang="en-US" sz="2800" dirty="0" smtClean="0">
                <a:solidFill>
                  <a:srgbClr val="0070C0"/>
                </a:solidFill>
              </a:rPr>
              <a:t>, Lockhart</a:t>
            </a:r>
            <a:r>
              <a:rPr lang="en-US" sz="2800" dirty="0">
                <a:solidFill>
                  <a:srgbClr val="0070C0"/>
                </a:solidFill>
              </a:rPr>
              <a:t>, </a:t>
            </a:r>
            <a:r>
              <a:rPr lang="en-US" sz="2800" dirty="0" smtClean="0">
                <a:solidFill>
                  <a:srgbClr val="0070C0"/>
                </a:solidFill>
              </a:rPr>
              <a:t>K Lee, S Lee, </a:t>
            </a:r>
            <a:r>
              <a:rPr lang="en-US" sz="2800" dirty="0">
                <a:solidFill>
                  <a:srgbClr val="0070C0"/>
                </a:solidFill>
              </a:rPr>
              <a:t>Morrison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Ohmori</a:t>
            </a:r>
            <a:r>
              <a:rPr lang="en-US" sz="2800" dirty="0" smtClean="0">
                <a:solidFill>
                  <a:srgbClr val="0070C0"/>
                </a:solidFill>
              </a:rPr>
              <a:t>, D Park, J Park</a:t>
            </a:r>
            <a:r>
              <a:rPr lang="en-US" sz="2800" dirty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Rastelli</a:t>
            </a:r>
            <a:r>
              <a:rPr lang="en-US" sz="2800" dirty="0" smtClean="0">
                <a:solidFill>
                  <a:srgbClr val="0070C0"/>
                </a:solidFill>
              </a:rPr>
              <a:t>, Rey, </a:t>
            </a:r>
            <a:r>
              <a:rPr lang="en-US" sz="2800" dirty="0" err="1" smtClean="0">
                <a:solidFill>
                  <a:srgbClr val="0070C0"/>
                </a:solidFill>
              </a:rPr>
              <a:t>Rudelius</a:t>
            </a:r>
            <a:r>
              <a:rPr lang="en-US" sz="2800" dirty="0" smtClean="0">
                <a:solidFill>
                  <a:srgbClr val="0070C0"/>
                </a:solidFill>
              </a:rPr>
              <a:t>, Shimizu, </a:t>
            </a:r>
            <a:r>
              <a:rPr lang="en-US" sz="2800" dirty="0" err="1" smtClean="0">
                <a:solidFill>
                  <a:srgbClr val="0070C0"/>
                </a:solidFill>
              </a:rPr>
              <a:t>Tachikawa</a:t>
            </a:r>
            <a:r>
              <a:rPr lang="en-US" sz="2800" dirty="0" smtClean="0">
                <a:solidFill>
                  <a:srgbClr val="0070C0"/>
                </a:solidFill>
              </a:rPr>
              <a:t>, Taki, Taylor, </a:t>
            </a:r>
            <a:r>
              <a:rPr lang="en-US" sz="2800" dirty="0" err="1" smtClean="0">
                <a:solidFill>
                  <a:srgbClr val="0070C0"/>
                </a:solidFill>
              </a:rPr>
              <a:t>Tomassiello</a:t>
            </a:r>
            <a:r>
              <a:rPr lang="en-US" sz="2800" dirty="0" smtClean="0">
                <a:solidFill>
                  <a:srgbClr val="0070C0"/>
                </a:solidFill>
              </a:rPr>
              <a:t>, van Rees, </a:t>
            </a:r>
            <a:r>
              <a:rPr lang="en-US" sz="2800" dirty="0" err="1" smtClean="0">
                <a:solidFill>
                  <a:srgbClr val="0070C0"/>
                </a:solidFill>
              </a:rPr>
              <a:t>Xie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Yagi</a:t>
            </a:r>
            <a:r>
              <a:rPr lang="en-US" sz="2800" dirty="0" smtClean="0">
                <a:solidFill>
                  <a:srgbClr val="0070C0"/>
                </a:solidFill>
              </a:rPr>
              <a:t>, Yin, </a:t>
            </a:r>
            <a:r>
              <a:rPr lang="en-US" sz="2800" dirty="0" err="1" smtClean="0">
                <a:solidFill>
                  <a:srgbClr val="0070C0"/>
                </a:solidFill>
              </a:rPr>
              <a:t>Yonekura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smtClean="0">
                <a:solidFill>
                  <a:srgbClr val="0070C0"/>
                </a:solidFill>
              </a:rPr>
              <a:t>and </a:t>
            </a:r>
            <a:r>
              <a:rPr lang="en-US" sz="2800" dirty="0">
                <a:solidFill>
                  <a:srgbClr val="0070C0"/>
                </a:solidFill>
              </a:rPr>
              <a:t>Del </a:t>
            </a:r>
            <a:r>
              <a:rPr lang="en-US" sz="2800" dirty="0" err="1" smtClean="0">
                <a:solidFill>
                  <a:srgbClr val="0070C0"/>
                </a:solidFill>
              </a:rPr>
              <a:t>Zotto</a:t>
            </a:r>
            <a:r>
              <a:rPr lang="is-IS" sz="2800" dirty="0" smtClean="0">
                <a:solidFill>
                  <a:srgbClr val="0070C0"/>
                </a:solidFill>
              </a:rPr>
              <a:t>…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35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6746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To gain insight, let us consider a few examples first:</a:t>
            </a:r>
          </a:p>
          <a:p>
            <a:endParaRPr lang="en-US" sz="3200" dirty="0">
              <a:solidFill>
                <a:srgbClr val="0070C0"/>
              </a:solidFill>
            </a:endParaRPr>
          </a:p>
          <a:p>
            <a:r>
              <a:rPr lang="en-US" sz="3200" dirty="0">
                <a:solidFill>
                  <a:srgbClr val="0070C0"/>
                </a:solidFill>
              </a:rPr>
              <a:t>M-theory:  N M5 branes probing ADE singularity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67332" y="3994948"/>
              <a:ext cx="7481880" cy="3013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8332" y="3966868"/>
                <a:ext cx="7517520" cy="3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595412" y="3530548"/>
              <a:ext cx="5607720" cy="7070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8212" y="3503908"/>
                <a:ext cx="5644440" cy="76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/>
              <p14:cNvContentPartPr/>
              <p14:nvPr/>
            </p14:nvContentPartPr>
            <p14:xfrm>
              <a:off x="7019612" y="4260628"/>
              <a:ext cx="516600" cy="7282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995492" y="4231108"/>
                <a:ext cx="570600" cy="77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/>
              <p14:cNvContentPartPr/>
              <p14:nvPr/>
            </p14:nvContentPartPr>
            <p14:xfrm>
              <a:off x="2611052" y="4776148"/>
              <a:ext cx="1071360" cy="3852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85132" y="4748428"/>
                <a:ext cx="1124640" cy="43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/>
              <p14:cNvContentPartPr/>
              <p14:nvPr/>
            </p14:nvContentPartPr>
            <p14:xfrm>
              <a:off x="7106012" y="4230388"/>
              <a:ext cx="1315080" cy="6267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084772" y="4201948"/>
                <a:ext cx="1362600" cy="68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81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674619" cy="5016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To gain insight, let us consider a few examples first:</a:t>
            </a:r>
          </a:p>
          <a:p>
            <a:endParaRPr lang="en-US" sz="3200" dirty="0">
              <a:solidFill>
                <a:srgbClr val="0070C0"/>
              </a:solidFill>
            </a:endParaRPr>
          </a:p>
          <a:p>
            <a:r>
              <a:rPr lang="en-US" sz="3200" dirty="0">
                <a:solidFill>
                  <a:srgbClr val="0070C0"/>
                </a:solidFill>
              </a:rPr>
              <a:t>M-theory:  N M5 branes probing ADE singularity</a:t>
            </a:r>
          </a:p>
          <a:p>
            <a:endParaRPr lang="en-US" sz="3200" dirty="0">
              <a:solidFill>
                <a:srgbClr val="0070C0"/>
              </a:solidFill>
            </a:endParaRPr>
          </a:p>
          <a:p>
            <a:endParaRPr lang="en-US" sz="3200" dirty="0">
              <a:solidFill>
                <a:srgbClr val="0070C0"/>
              </a:solidFill>
            </a:endParaRPr>
          </a:p>
          <a:p>
            <a:endParaRPr lang="en-US" sz="3200" dirty="0">
              <a:solidFill>
                <a:srgbClr val="0070C0"/>
              </a:solidFill>
            </a:endParaRPr>
          </a:p>
          <a:p>
            <a:endParaRPr lang="en-US" sz="3200" dirty="0">
              <a:solidFill>
                <a:srgbClr val="0070C0"/>
              </a:solidFill>
            </a:endParaRPr>
          </a:p>
          <a:p>
            <a:endParaRPr lang="en-US" sz="3200" dirty="0">
              <a:solidFill>
                <a:srgbClr val="0070C0"/>
              </a:solidFill>
            </a:endParaRPr>
          </a:p>
          <a:p>
            <a:endParaRPr lang="en-US" sz="3200" dirty="0">
              <a:solidFill>
                <a:srgbClr val="0070C0"/>
              </a:solidFill>
            </a:endParaRPr>
          </a:p>
          <a:p>
            <a:r>
              <a:rPr lang="en-US" sz="3200" dirty="0">
                <a:solidFill>
                  <a:srgbClr val="0070C0"/>
                </a:solidFill>
              </a:rPr>
              <a:t>F-theory: 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67332" y="3994948"/>
              <a:ext cx="7481880" cy="3013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8332" y="3966868"/>
                <a:ext cx="7517520" cy="3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/>
              <p14:cNvContentPartPr/>
              <p14:nvPr/>
            </p14:nvContentPartPr>
            <p14:xfrm>
              <a:off x="7019612" y="4260628"/>
              <a:ext cx="516600" cy="7282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95492" y="4231108"/>
                <a:ext cx="570600" cy="77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/>
              <p14:cNvContentPartPr/>
              <p14:nvPr/>
            </p14:nvContentPartPr>
            <p14:xfrm>
              <a:off x="7106012" y="4611988"/>
              <a:ext cx="358560" cy="540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84772" y="4584268"/>
                <a:ext cx="38484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595412" y="3530548"/>
              <a:ext cx="5607720" cy="7070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8212" y="3503908"/>
                <a:ext cx="5644440" cy="76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" name="Ink 4"/>
              <p14:cNvContentPartPr/>
              <p14:nvPr/>
            </p14:nvContentPartPr>
            <p14:xfrm>
              <a:off x="7646012" y="4299148"/>
              <a:ext cx="364320" cy="5180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636652" y="4270708"/>
                <a:ext cx="401760" cy="55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/>
              <p14:cNvContentPartPr/>
              <p14:nvPr/>
            </p14:nvContentPartPr>
            <p14:xfrm>
              <a:off x="8051372" y="4230388"/>
              <a:ext cx="369720" cy="6267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033732" y="4201948"/>
                <a:ext cx="413640" cy="68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/>
              <p14:cNvContentPartPr/>
              <p14:nvPr/>
            </p14:nvContentPartPr>
            <p14:xfrm>
              <a:off x="2425652" y="5527108"/>
              <a:ext cx="1017000" cy="5720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408732" y="5507668"/>
                <a:ext cx="1053000" cy="60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Ink 14"/>
              <p14:cNvContentPartPr/>
              <p14:nvPr/>
            </p14:nvContentPartPr>
            <p14:xfrm>
              <a:off x="3446252" y="5482828"/>
              <a:ext cx="507600" cy="52920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429692" y="5463028"/>
                <a:ext cx="543600" cy="56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2" name="Ink 21"/>
              <p14:cNvContentPartPr/>
              <p14:nvPr/>
            </p14:nvContentPartPr>
            <p14:xfrm>
              <a:off x="5126012" y="5366548"/>
              <a:ext cx="1057680" cy="65412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110892" y="5346388"/>
                <a:ext cx="1092240" cy="69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4" name="Ink 23"/>
              <p14:cNvContentPartPr/>
              <p14:nvPr/>
            </p14:nvContentPartPr>
            <p14:xfrm>
              <a:off x="6182252" y="5256028"/>
              <a:ext cx="1530000" cy="34164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166772" y="5244148"/>
                <a:ext cx="1557360" cy="36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9" name="Ink 28"/>
              <p14:cNvContentPartPr/>
              <p14:nvPr/>
            </p14:nvContentPartPr>
            <p14:xfrm>
              <a:off x="6189092" y="5563468"/>
              <a:ext cx="1575720" cy="30276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173612" y="5549788"/>
                <a:ext cx="1604160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1" name="Ink 30"/>
              <p14:cNvContentPartPr/>
              <p14:nvPr/>
            </p14:nvContentPartPr>
            <p14:xfrm>
              <a:off x="997892" y="5684068"/>
              <a:ext cx="1451520" cy="72108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88172" y="5675788"/>
                <a:ext cx="1479600" cy="74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3" name="Ink 32"/>
              <p14:cNvContentPartPr/>
              <p14:nvPr/>
            </p14:nvContentPartPr>
            <p14:xfrm>
              <a:off x="2415932" y="5472748"/>
              <a:ext cx="3813480" cy="48564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388572" y="5459428"/>
                <a:ext cx="3853440" cy="52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7" name="Ink 36"/>
              <p14:cNvContentPartPr/>
              <p14:nvPr/>
            </p14:nvContentPartPr>
            <p14:xfrm>
              <a:off x="3944492" y="5470588"/>
              <a:ext cx="1175400" cy="60516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938732" y="5450788"/>
                <a:ext cx="1200240" cy="64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028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674619" cy="5016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To gain insight, let us consider a few examples first:</a:t>
            </a:r>
          </a:p>
          <a:p>
            <a:endParaRPr lang="en-US" sz="3200" dirty="0">
              <a:solidFill>
                <a:srgbClr val="0070C0"/>
              </a:solidFill>
            </a:endParaRPr>
          </a:p>
          <a:p>
            <a:r>
              <a:rPr lang="en-US" sz="3200" dirty="0">
                <a:solidFill>
                  <a:srgbClr val="0070C0"/>
                </a:solidFill>
              </a:rPr>
              <a:t>M-theory:  N M5 branes probing ADE singularity</a:t>
            </a:r>
          </a:p>
          <a:p>
            <a:endParaRPr lang="en-US" sz="3200" dirty="0">
              <a:solidFill>
                <a:srgbClr val="0070C0"/>
              </a:solidFill>
            </a:endParaRPr>
          </a:p>
          <a:p>
            <a:endParaRPr lang="en-US" sz="3200" dirty="0">
              <a:solidFill>
                <a:srgbClr val="0070C0"/>
              </a:solidFill>
            </a:endParaRPr>
          </a:p>
          <a:p>
            <a:endParaRPr lang="en-US" sz="3200" dirty="0">
              <a:solidFill>
                <a:srgbClr val="0070C0"/>
              </a:solidFill>
            </a:endParaRPr>
          </a:p>
          <a:p>
            <a:endParaRPr lang="en-US" sz="3200" dirty="0">
              <a:solidFill>
                <a:srgbClr val="0070C0"/>
              </a:solidFill>
            </a:endParaRPr>
          </a:p>
          <a:p>
            <a:endParaRPr lang="en-US" sz="3200" dirty="0">
              <a:solidFill>
                <a:srgbClr val="0070C0"/>
              </a:solidFill>
            </a:endParaRPr>
          </a:p>
          <a:p>
            <a:endParaRPr lang="en-US" sz="3200" dirty="0">
              <a:solidFill>
                <a:srgbClr val="0070C0"/>
              </a:solidFill>
            </a:endParaRPr>
          </a:p>
          <a:p>
            <a:r>
              <a:rPr lang="en-US" sz="3200" dirty="0">
                <a:solidFill>
                  <a:srgbClr val="0070C0"/>
                </a:solidFill>
              </a:rPr>
              <a:t>IIB/F-theory: 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67332" y="3994948"/>
              <a:ext cx="7481880" cy="3013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8332" y="3966868"/>
                <a:ext cx="7517520" cy="3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595412" y="3601468"/>
              <a:ext cx="339120" cy="4341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8212" y="3575188"/>
                <a:ext cx="372240" cy="48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4" name="Ink 23"/>
              <p14:cNvContentPartPr/>
              <p14:nvPr/>
            </p14:nvContentPartPr>
            <p14:xfrm>
              <a:off x="6182252" y="5256028"/>
              <a:ext cx="1530000" cy="34164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66772" y="5244148"/>
                <a:ext cx="1557360" cy="36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9" name="Ink 28"/>
              <p14:cNvContentPartPr/>
              <p14:nvPr/>
            </p14:nvContentPartPr>
            <p14:xfrm>
              <a:off x="6189092" y="5563468"/>
              <a:ext cx="1575720" cy="30276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173612" y="5549788"/>
                <a:ext cx="1604160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1" name="Ink 30"/>
              <p14:cNvContentPartPr/>
              <p14:nvPr/>
            </p14:nvContentPartPr>
            <p14:xfrm>
              <a:off x="997892" y="5684068"/>
              <a:ext cx="1451520" cy="72108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88172" y="5675788"/>
                <a:ext cx="1479600" cy="74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/>
              <p14:cNvContentPartPr/>
              <p14:nvPr/>
            </p14:nvContentPartPr>
            <p14:xfrm>
              <a:off x="1452212" y="5740588"/>
              <a:ext cx="157320" cy="4708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26292" y="5714308"/>
                <a:ext cx="211320" cy="52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Ink 16"/>
              <p14:cNvContentPartPr/>
              <p14:nvPr/>
            </p14:nvContentPartPr>
            <p14:xfrm>
              <a:off x="1813652" y="5748868"/>
              <a:ext cx="72720" cy="44172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792412" y="5730148"/>
                <a:ext cx="121320" cy="48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Ink 17"/>
              <p14:cNvContentPartPr/>
              <p14:nvPr/>
            </p14:nvContentPartPr>
            <p14:xfrm>
              <a:off x="2107052" y="5790988"/>
              <a:ext cx="33840" cy="32760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082572" y="5766508"/>
                <a:ext cx="84600" cy="3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Ink 18"/>
              <p14:cNvContentPartPr/>
              <p14:nvPr/>
            </p14:nvContentPartPr>
            <p14:xfrm>
              <a:off x="2415932" y="4230388"/>
              <a:ext cx="6005160" cy="242604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388572" y="4201948"/>
                <a:ext cx="6058800" cy="248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5" name="Ink 34"/>
              <p14:cNvContentPartPr/>
              <p14:nvPr/>
            </p14:nvContentPartPr>
            <p14:xfrm>
              <a:off x="2305412" y="3530548"/>
              <a:ext cx="3897720" cy="70704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278052" y="3503908"/>
                <a:ext cx="3954600" cy="76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6" name="Ink 35"/>
              <p14:cNvContentPartPr/>
              <p14:nvPr/>
            </p14:nvContentPartPr>
            <p14:xfrm>
              <a:off x="961532" y="3574828"/>
              <a:ext cx="257400" cy="45288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35612" y="3547828"/>
                <a:ext cx="305640" cy="50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8" name="Ink 37"/>
              <p14:cNvContentPartPr/>
              <p14:nvPr/>
            </p14:nvContentPartPr>
            <p14:xfrm>
              <a:off x="2425652" y="5527108"/>
              <a:ext cx="1017000" cy="57204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408732" y="5507668"/>
                <a:ext cx="1053000" cy="60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8" name="Ink 47"/>
              <p14:cNvContentPartPr/>
              <p14:nvPr/>
            </p14:nvContentPartPr>
            <p14:xfrm>
              <a:off x="3804092" y="6010228"/>
              <a:ext cx="359640" cy="59040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775652" y="5981068"/>
                <a:ext cx="411120" cy="64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97" name="Ink 96"/>
              <p14:cNvContentPartPr/>
              <p14:nvPr/>
            </p14:nvContentPartPr>
            <p14:xfrm>
              <a:off x="3945932" y="5470948"/>
              <a:ext cx="1173600" cy="607680"/>
            </p14:xfrm>
          </p:contentPart>
        </mc:Choice>
        <mc:Fallback xmlns="">
          <p:pic>
            <p:nvPicPr>
              <p:cNvPr id="97" name="Ink 96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940167" y="5451148"/>
                <a:ext cx="1198463" cy="64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449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674619" cy="5016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To gain insight, let us consider a few examples first:</a:t>
            </a:r>
          </a:p>
          <a:p>
            <a:endParaRPr lang="en-US" sz="3200" dirty="0">
              <a:solidFill>
                <a:srgbClr val="0070C0"/>
              </a:solidFill>
            </a:endParaRPr>
          </a:p>
          <a:p>
            <a:r>
              <a:rPr lang="en-US" sz="3200" dirty="0">
                <a:solidFill>
                  <a:srgbClr val="0070C0"/>
                </a:solidFill>
              </a:rPr>
              <a:t>M-theory:  N M5 branes probing ADE singularity</a:t>
            </a:r>
          </a:p>
          <a:p>
            <a:endParaRPr lang="en-US" sz="3200" dirty="0">
              <a:solidFill>
                <a:srgbClr val="0070C0"/>
              </a:solidFill>
            </a:endParaRPr>
          </a:p>
          <a:p>
            <a:endParaRPr lang="en-US" sz="3200" dirty="0">
              <a:solidFill>
                <a:srgbClr val="0070C0"/>
              </a:solidFill>
            </a:endParaRPr>
          </a:p>
          <a:p>
            <a:endParaRPr lang="en-US" sz="3200" dirty="0">
              <a:solidFill>
                <a:srgbClr val="0070C0"/>
              </a:solidFill>
            </a:endParaRPr>
          </a:p>
          <a:p>
            <a:endParaRPr lang="en-US" sz="3200" dirty="0">
              <a:solidFill>
                <a:srgbClr val="0070C0"/>
              </a:solidFill>
            </a:endParaRPr>
          </a:p>
          <a:p>
            <a:endParaRPr lang="en-US" sz="3200" dirty="0">
              <a:solidFill>
                <a:srgbClr val="0070C0"/>
              </a:solidFill>
            </a:endParaRPr>
          </a:p>
          <a:p>
            <a:endParaRPr lang="en-US" sz="3200" dirty="0">
              <a:solidFill>
                <a:srgbClr val="0070C0"/>
              </a:solidFill>
            </a:endParaRPr>
          </a:p>
          <a:p>
            <a:r>
              <a:rPr lang="en-US" sz="3200" dirty="0">
                <a:solidFill>
                  <a:srgbClr val="0070C0"/>
                </a:solidFill>
              </a:rPr>
              <a:t>F-theory: 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67332" y="3994948"/>
              <a:ext cx="7481880" cy="3013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8332" y="3966868"/>
                <a:ext cx="7517520" cy="3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4" name="Ink 23"/>
              <p14:cNvContentPartPr/>
              <p14:nvPr/>
            </p14:nvContentPartPr>
            <p14:xfrm>
              <a:off x="6182252" y="5256028"/>
              <a:ext cx="1530000" cy="34164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66772" y="5244148"/>
                <a:ext cx="1557360" cy="36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9" name="Ink 28"/>
              <p14:cNvContentPartPr/>
              <p14:nvPr/>
            </p14:nvContentPartPr>
            <p14:xfrm>
              <a:off x="6189092" y="5563468"/>
              <a:ext cx="1575720" cy="30276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73612" y="5549788"/>
                <a:ext cx="1604160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1" name="Ink 30"/>
              <p14:cNvContentPartPr/>
              <p14:nvPr/>
            </p14:nvContentPartPr>
            <p14:xfrm>
              <a:off x="997892" y="5684068"/>
              <a:ext cx="1451520" cy="72108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88172" y="5675788"/>
                <a:ext cx="1479600" cy="74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" name="Ink 17"/>
              <p14:cNvContentPartPr/>
              <p14:nvPr/>
            </p14:nvContentPartPr>
            <p14:xfrm>
              <a:off x="2107052" y="5790988"/>
              <a:ext cx="33840" cy="32760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82572" y="5766508"/>
                <a:ext cx="84600" cy="3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8" name="Ink 37"/>
              <p14:cNvContentPartPr/>
              <p14:nvPr/>
            </p14:nvContentPartPr>
            <p14:xfrm>
              <a:off x="2425652" y="5527108"/>
              <a:ext cx="1017000" cy="57204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08732" y="5507668"/>
                <a:ext cx="1053000" cy="60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" name="Ink 4"/>
              <p14:cNvContentPartPr/>
              <p14:nvPr/>
            </p14:nvContentPartPr>
            <p14:xfrm>
              <a:off x="595412" y="3530548"/>
              <a:ext cx="5609880" cy="24937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88212" y="3503908"/>
                <a:ext cx="5645880" cy="254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" name="Ink 7"/>
              <p14:cNvContentPartPr/>
              <p14:nvPr/>
            </p14:nvContentPartPr>
            <p14:xfrm>
              <a:off x="7106012" y="4611988"/>
              <a:ext cx="358560" cy="540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084772" y="4584268"/>
                <a:ext cx="38484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5" name="Ink 24"/>
              <p14:cNvContentPartPr/>
              <p14:nvPr/>
            </p14:nvContentPartPr>
            <p14:xfrm>
              <a:off x="7646012" y="4230388"/>
              <a:ext cx="775080" cy="62676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636652" y="4201948"/>
                <a:ext cx="810720" cy="68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6" name="Ink 25"/>
              <p14:cNvContentPartPr/>
              <p14:nvPr/>
            </p14:nvContentPartPr>
            <p14:xfrm>
              <a:off x="6197732" y="4260628"/>
              <a:ext cx="1338480" cy="124308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184052" y="4231108"/>
                <a:ext cx="1382040" cy="12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8" name="Ink 27"/>
              <p14:cNvContentPartPr/>
              <p14:nvPr/>
            </p14:nvContentPartPr>
            <p14:xfrm>
              <a:off x="1452212" y="5740588"/>
              <a:ext cx="157320" cy="47124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426292" y="5714288"/>
                <a:ext cx="211320" cy="5216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0" name="Ink 29"/>
              <p14:cNvContentPartPr/>
              <p14:nvPr/>
            </p14:nvContentPartPr>
            <p14:xfrm>
              <a:off x="1813652" y="5748868"/>
              <a:ext cx="72720" cy="44208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792412" y="5730133"/>
                <a:ext cx="121320" cy="4867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9" name="Ink 48"/>
              <p14:cNvContentPartPr/>
              <p14:nvPr/>
            </p14:nvContentPartPr>
            <p14:xfrm>
              <a:off x="3945932" y="5498308"/>
              <a:ext cx="604440" cy="50436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940172" y="5478494"/>
                <a:ext cx="629640" cy="5400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1" name="Ink 50"/>
              <p14:cNvContentPartPr/>
              <p14:nvPr/>
            </p14:nvContentPartPr>
            <p14:xfrm>
              <a:off x="5722532" y="5432428"/>
              <a:ext cx="67320" cy="39960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717492" y="5422339"/>
                <a:ext cx="99360" cy="4197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2" name="Ink 51"/>
              <p14:cNvContentPartPr/>
              <p14:nvPr/>
            </p14:nvContentPartPr>
            <p14:xfrm>
              <a:off x="5831612" y="5412988"/>
              <a:ext cx="55080" cy="41652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820452" y="5395693"/>
                <a:ext cx="94320" cy="4460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3" name="Ink 52"/>
              <p14:cNvContentPartPr/>
              <p14:nvPr/>
            </p14:nvContentPartPr>
            <p14:xfrm>
              <a:off x="5919812" y="5384188"/>
              <a:ext cx="82800" cy="45252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908652" y="5362211"/>
                <a:ext cx="122400" cy="4817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4" name="Ink 53"/>
              <p14:cNvContentPartPr/>
              <p14:nvPr/>
            </p14:nvContentPartPr>
            <p14:xfrm>
              <a:off x="6376292" y="5414068"/>
              <a:ext cx="74520" cy="30060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366572" y="5405418"/>
                <a:ext cx="110880" cy="3186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5" name="Ink 54"/>
              <p14:cNvContentPartPr/>
              <p14:nvPr/>
            </p14:nvContentPartPr>
            <p14:xfrm>
              <a:off x="6579332" y="5397508"/>
              <a:ext cx="43560" cy="29196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570692" y="5382369"/>
                <a:ext cx="79200" cy="3157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6" name="Ink 55"/>
              <p14:cNvContentPartPr/>
              <p14:nvPr/>
            </p14:nvContentPartPr>
            <p14:xfrm>
              <a:off x="6881372" y="5349988"/>
              <a:ext cx="106560" cy="40788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868412" y="5337017"/>
                <a:ext cx="146880" cy="4284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7" name="Ink 56"/>
              <p14:cNvContentPartPr/>
              <p14:nvPr/>
            </p14:nvContentPartPr>
            <p14:xfrm>
              <a:off x="2989461" y="5653174"/>
              <a:ext cx="387000" cy="26712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930781" y="5511334"/>
                <a:ext cx="515160" cy="53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8" name="Ink 57"/>
              <p14:cNvContentPartPr/>
              <p14:nvPr/>
            </p14:nvContentPartPr>
            <p14:xfrm>
              <a:off x="3739292" y="5496868"/>
              <a:ext cx="33480" cy="37008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713372" y="5483904"/>
                <a:ext cx="473400" cy="11397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2" name="Ink 61"/>
              <p14:cNvContentPartPr/>
              <p14:nvPr/>
            </p14:nvContentPartPr>
            <p14:xfrm>
              <a:off x="3446252" y="5482828"/>
              <a:ext cx="507600" cy="53172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429692" y="5463028"/>
                <a:ext cx="543600" cy="56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3" name="Ink 62"/>
              <p14:cNvContentPartPr/>
              <p14:nvPr/>
            </p14:nvContentPartPr>
            <p14:xfrm>
              <a:off x="5631812" y="5366548"/>
              <a:ext cx="554400" cy="56268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618852" y="5346375"/>
                <a:ext cx="586800" cy="6005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96" name="Ink 95"/>
              <p14:cNvContentPartPr/>
              <p14:nvPr/>
            </p14:nvContentPartPr>
            <p14:xfrm>
              <a:off x="2997381" y="6354454"/>
              <a:ext cx="660960" cy="305280"/>
            </p14:xfrm>
          </p:contentPart>
        </mc:Choice>
        <mc:Fallback xmlns="">
          <p:pic>
            <p:nvPicPr>
              <p:cNvPr id="96" name="Ink 95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969661" y="6326014"/>
                <a:ext cx="717120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98" name="Ink 97"/>
              <p14:cNvContentPartPr/>
              <p14:nvPr/>
            </p14:nvContentPartPr>
            <p14:xfrm>
              <a:off x="4510052" y="5439628"/>
              <a:ext cx="1142640" cy="639000"/>
            </p14:xfrm>
          </p:contentPart>
        </mc:Choice>
        <mc:Fallback xmlns="">
          <p:pic>
            <p:nvPicPr>
              <p:cNvPr id="98" name="Ink 97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502132" y="5419817"/>
                <a:ext cx="1170000" cy="6753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06" name="Ink 105"/>
              <p14:cNvContentPartPr/>
              <p14:nvPr/>
            </p14:nvContentPartPr>
            <p14:xfrm>
              <a:off x="2778141" y="4834894"/>
              <a:ext cx="516240" cy="375054"/>
            </p14:xfrm>
          </p:contentPart>
        </mc:Choice>
        <mc:Fallback xmlns="">
          <p:pic>
            <p:nvPicPr>
              <p:cNvPr id="106" name="Ink 105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759421" y="4806459"/>
                <a:ext cx="563760" cy="4229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07" name="Ink 106"/>
              <p14:cNvContentPartPr/>
              <p14:nvPr/>
            </p14:nvContentPartPr>
            <p14:xfrm>
              <a:off x="2694932" y="5608468"/>
              <a:ext cx="72720" cy="357120"/>
            </p14:xfrm>
          </p:contentPart>
        </mc:Choice>
        <mc:Fallback xmlns="">
          <p:pic>
            <p:nvPicPr>
              <p:cNvPr id="107" name="Ink 106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671892" y="5585428"/>
                <a:ext cx="121680" cy="38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08" name="Ink 107"/>
              <p14:cNvContentPartPr/>
              <p14:nvPr/>
            </p14:nvContentPartPr>
            <p14:xfrm>
              <a:off x="4094252" y="5541148"/>
              <a:ext cx="118440" cy="345240"/>
            </p14:xfrm>
          </p:contentPart>
        </mc:Choice>
        <mc:Fallback xmlns="">
          <p:pic>
            <p:nvPicPr>
              <p:cNvPr id="108" name="Ink 107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077692" y="5532148"/>
                <a:ext cx="161640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09" name="Ink 108"/>
              <p14:cNvContentPartPr/>
              <p14:nvPr/>
            </p14:nvContentPartPr>
            <p14:xfrm>
              <a:off x="4829372" y="5484628"/>
              <a:ext cx="87120" cy="534600"/>
            </p14:xfrm>
          </p:contentPart>
        </mc:Choice>
        <mc:Fallback xmlns="">
          <p:pic>
            <p:nvPicPr>
              <p:cNvPr id="109" name="Ink 108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818932" y="5463734"/>
                <a:ext cx="126000" cy="56269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331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0"/>
            <a:ext cx="8077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Another example: M5 branes at the </a:t>
            </a:r>
            <a:r>
              <a:rPr lang="en-US" sz="3200" dirty="0" err="1">
                <a:solidFill>
                  <a:srgbClr val="00B050"/>
                </a:solidFill>
              </a:rPr>
              <a:t>Hořava</a:t>
            </a:r>
            <a:r>
              <a:rPr lang="en-US" sz="3200" dirty="0">
                <a:solidFill>
                  <a:srgbClr val="00B050"/>
                </a:solidFill>
              </a:rPr>
              <a:t>-Witten wall</a:t>
            </a:r>
          </a:p>
          <a:p>
            <a:endParaRPr lang="en-US" sz="3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600221" y="1297174"/>
              <a:ext cx="173160" cy="29034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80061" y="1280974"/>
                <a:ext cx="219600" cy="29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6" name="Ink 25"/>
              <p14:cNvContentPartPr/>
              <p14:nvPr/>
            </p14:nvContentPartPr>
            <p14:xfrm>
              <a:off x="1694181" y="1477894"/>
              <a:ext cx="3752640" cy="137484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80501" y="1468174"/>
                <a:ext cx="3785040" cy="141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9" name="Ink 48"/>
              <p14:cNvContentPartPr/>
              <p14:nvPr/>
            </p14:nvContentPartPr>
            <p14:xfrm>
              <a:off x="920901" y="1046254"/>
              <a:ext cx="533880" cy="35352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07221" y="1040854"/>
                <a:ext cx="561600" cy="37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1" name="Ink 50"/>
              <p14:cNvContentPartPr/>
              <p14:nvPr/>
            </p14:nvContentPartPr>
            <p14:xfrm>
              <a:off x="2453061" y="3458614"/>
              <a:ext cx="235440" cy="147312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26061" y="3435934"/>
                <a:ext cx="290160" cy="152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5" name="Ink 54"/>
              <p14:cNvContentPartPr/>
              <p14:nvPr/>
            </p14:nvContentPartPr>
            <p14:xfrm>
              <a:off x="1985781" y="5426734"/>
              <a:ext cx="444600" cy="44964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60581" y="5399014"/>
                <a:ext cx="497880" cy="50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9" name="Ink 58"/>
              <p14:cNvContentPartPr/>
              <p14:nvPr/>
            </p14:nvContentPartPr>
            <p14:xfrm>
              <a:off x="2228061" y="5549134"/>
              <a:ext cx="8280" cy="19512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208261" y="5526454"/>
                <a:ext cx="5112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2" name="Ink 61"/>
              <p14:cNvContentPartPr/>
              <p14:nvPr/>
            </p14:nvContentPartPr>
            <p14:xfrm>
              <a:off x="2458101" y="5289574"/>
              <a:ext cx="908640" cy="54504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436861" y="5258974"/>
                <a:ext cx="959760" cy="60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5" name="Ink 64"/>
              <p14:cNvContentPartPr/>
              <p14:nvPr/>
            </p14:nvContentPartPr>
            <p14:xfrm>
              <a:off x="2431101" y="5435734"/>
              <a:ext cx="1346760" cy="27900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415261" y="5430334"/>
                <a:ext cx="1371240" cy="300600"/>
              </a:xfrm>
              <a:prstGeom prst="rect">
                <a:avLst/>
              </a:prstGeom>
            </p:spPr>
          </p:pic>
        </mc:Fallback>
      </mc:AlternateContent>
      <p:sp>
        <p:nvSpPr>
          <p:cNvPr id="72" name="TextBox 71"/>
          <p:cNvSpPr txBox="1"/>
          <p:nvPr/>
        </p:nvSpPr>
        <p:spPr>
          <a:xfrm>
            <a:off x="228600" y="4724400"/>
            <a:ext cx="17143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F-theory:</a:t>
            </a:r>
          </a:p>
        </p:txBody>
      </p:sp>
    </p:spTree>
    <p:extLst>
      <p:ext uri="{BB962C8B-B14F-4D97-AF65-F5344CB8AC3E}">
        <p14:creationId xmlns:p14="http://schemas.microsoft.com/office/powerpoint/2010/main" val="219987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rallelogram 15"/>
          <p:cNvSpPr/>
          <p:nvPr/>
        </p:nvSpPr>
        <p:spPr>
          <a:xfrm flipH="1" flipV="1">
            <a:off x="2171483" y="4414796"/>
            <a:ext cx="6881888" cy="2138403"/>
          </a:xfrm>
          <a:prstGeom prst="parallelogram">
            <a:avLst>
              <a:gd name="adj" fmla="val 50523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62000" y="762000"/>
            <a:ext cx="831259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This (1,0) theory:</a:t>
            </a:r>
          </a:p>
          <a:p>
            <a:endParaRPr lang="en-US" sz="3200" dirty="0">
              <a:solidFill>
                <a:srgbClr val="0070C0"/>
              </a:solidFill>
            </a:endParaRPr>
          </a:p>
          <a:p>
            <a:r>
              <a:rPr lang="en-US" sz="3200" dirty="0">
                <a:solidFill>
                  <a:srgbClr val="0070C0"/>
                </a:solidFill>
              </a:rPr>
              <a:t>O(-1) curve, unlike the O(-2) curve, when shrunk </a:t>
            </a:r>
          </a:p>
          <a:p>
            <a:r>
              <a:rPr lang="en-US" sz="3200" dirty="0">
                <a:solidFill>
                  <a:srgbClr val="0070C0"/>
                </a:solidFill>
              </a:rPr>
              <a:t>leaves no imprint of singularity in the base.</a:t>
            </a:r>
          </a:p>
          <a:p>
            <a:r>
              <a:rPr lang="en-US" sz="3200" dirty="0">
                <a:solidFill>
                  <a:srgbClr val="0070C0"/>
                </a:solidFill>
              </a:rPr>
              <a:t>122 corresponds to 3 blow ups of the base.</a:t>
            </a:r>
          </a:p>
          <a:p>
            <a:endParaRPr lang="en-US" sz="3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0985247" y="4695567"/>
              <a:ext cx="82440" cy="27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980567" y="4690887"/>
                <a:ext cx="9180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9" name="Ink 28"/>
              <p14:cNvContentPartPr/>
              <p14:nvPr/>
            </p14:nvContentPartPr>
            <p14:xfrm>
              <a:off x="3834567" y="5177607"/>
              <a:ext cx="934920" cy="95688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04687" y="5146287"/>
                <a:ext cx="995760" cy="1019880"/>
              </a:xfrm>
              <a:prstGeom prst="rect">
                <a:avLst/>
              </a:prstGeom>
            </p:spPr>
          </p:pic>
        </mc:Fallback>
      </mc:AlternateContent>
      <p:sp>
        <p:nvSpPr>
          <p:cNvPr id="56" name="TextBox 55"/>
          <p:cNvSpPr txBox="1"/>
          <p:nvPr/>
        </p:nvSpPr>
        <p:spPr>
          <a:xfrm>
            <a:off x="533400" y="5435025"/>
            <a:ext cx="17143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F-theory: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/>
              <p14:cNvContentPartPr/>
              <p14:nvPr/>
            </p14:nvContentPartPr>
            <p14:xfrm>
              <a:off x="4795767" y="5054487"/>
              <a:ext cx="843840" cy="9075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65527" y="5023887"/>
                <a:ext cx="904680" cy="9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1" name="Ink 50"/>
              <p14:cNvContentPartPr/>
              <p14:nvPr/>
            </p14:nvContentPartPr>
            <p14:xfrm>
              <a:off x="7202367" y="3551127"/>
              <a:ext cx="434880" cy="68076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192647" y="3533847"/>
                <a:ext cx="462600" cy="71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/>
              <p14:cNvContentPartPr/>
              <p14:nvPr/>
            </p14:nvContentPartPr>
            <p14:xfrm>
              <a:off x="5540247" y="4136127"/>
              <a:ext cx="12960" cy="1220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23687" y="4131087"/>
                <a:ext cx="4968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3" name="Ink 52"/>
              <p14:cNvContentPartPr/>
              <p14:nvPr/>
            </p14:nvContentPartPr>
            <p14:xfrm>
              <a:off x="7670367" y="3906087"/>
              <a:ext cx="668880" cy="31932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654167" y="3889167"/>
                <a:ext cx="702000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9" name="Ink 58"/>
              <p14:cNvContentPartPr/>
              <p14:nvPr/>
            </p14:nvContentPartPr>
            <p14:xfrm>
              <a:off x="6437367" y="5399007"/>
              <a:ext cx="1978920" cy="11088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14327" y="5372007"/>
                <a:ext cx="202932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7" name="Ink 76"/>
              <p14:cNvContentPartPr/>
              <p14:nvPr/>
            </p14:nvContentPartPr>
            <p14:xfrm>
              <a:off x="2969847" y="4365087"/>
              <a:ext cx="1021680" cy="1554840"/>
            </p14:xfrm>
          </p:contentPart>
        </mc:Choice>
        <mc:Fallback xmlns="">
          <p:pic>
            <p:nvPicPr>
              <p:cNvPr id="77" name="Ink 7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957607" y="4337367"/>
                <a:ext cx="1064160" cy="160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8" name="Ink 77"/>
              <p14:cNvContentPartPr/>
              <p14:nvPr/>
            </p14:nvContentPartPr>
            <p14:xfrm>
              <a:off x="4202127" y="4753167"/>
              <a:ext cx="785520" cy="359280"/>
            </p14:xfrm>
          </p:contentPart>
        </mc:Choice>
        <mc:Fallback xmlns="">
          <p:pic>
            <p:nvPicPr>
              <p:cNvPr id="78" name="Ink 7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177647" y="4731927"/>
                <a:ext cx="837000" cy="4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2" name="Ink 81"/>
              <p14:cNvContentPartPr/>
              <p14:nvPr/>
            </p14:nvContentPartPr>
            <p14:xfrm>
              <a:off x="5672367" y="4888527"/>
              <a:ext cx="729360" cy="318600"/>
            </p14:xfrm>
          </p:contentPart>
        </mc:Choice>
        <mc:Fallback xmlns="">
          <p:pic>
            <p:nvPicPr>
              <p:cNvPr id="82" name="Ink 8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645727" y="4863327"/>
                <a:ext cx="78408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4" name="Ink 133"/>
              <p14:cNvContentPartPr/>
              <p14:nvPr/>
            </p14:nvContentPartPr>
            <p14:xfrm>
              <a:off x="2890287" y="5062047"/>
              <a:ext cx="1016640" cy="1058400"/>
            </p14:xfrm>
          </p:contentPart>
        </mc:Choice>
        <mc:Fallback xmlns="">
          <p:pic>
            <p:nvPicPr>
              <p:cNvPr id="134" name="Ink 13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861847" y="5033247"/>
                <a:ext cx="1057680" cy="111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4608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rallelogram 15"/>
          <p:cNvSpPr/>
          <p:nvPr/>
        </p:nvSpPr>
        <p:spPr>
          <a:xfrm flipH="1" flipV="1">
            <a:off x="2171483" y="4414796"/>
            <a:ext cx="6881888" cy="2138403"/>
          </a:xfrm>
          <a:prstGeom prst="parallelogram">
            <a:avLst>
              <a:gd name="adj" fmla="val 50523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62000" y="762000"/>
            <a:ext cx="831259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This (1,0) theory:</a:t>
            </a:r>
          </a:p>
          <a:p>
            <a:endParaRPr lang="en-US" sz="3200" dirty="0">
              <a:solidFill>
                <a:srgbClr val="0070C0"/>
              </a:solidFill>
            </a:endParaRPr>
          </a:p>
          <a:p>
            <a:r>
              <a:rPr lang="en-US" sz="3200" dirty="0">
                <a:solidFill>
                  <a:srgbClr val="0070C0"/>
                </a:solidFill>
              </a:rPr>
              <a:t>O(-1) curve, unlike the O(-2) curve, when shrunk </a:t>
            </a:r>
          </a:p>
          <a:p>
            <a:r>
              <a:rPr lang="en-US" sz="3200" dirty="0">
                <a:solidFill>
                  <a:srgbClr val="0070C0"/>
                </a:solidFill>
              </a:rPr>
              <a:t>leaves no imprint of singularity in the base.</a:t>
            </a:r>
          </a:p>
          <a:p>
            <a:r>
              <a:rPr lang="en-US" sz="3200" dirty="0">
                <a:solidFill>
                  <a:srgbClr val="0070C0"/>
                </a:solidFill>
              </a:rPr>
              <a:t>122 corresponds to 3 blow ups of the base.</a:t>
            </a:r>
          </a:p>
          <a:p>
            <a:endParaRPr lang="en-US" sz="3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0985247" y="4695567"/>
              <a:ext cx="82440" cy="27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980567" y="4690887"/>
                <a:ext cx="91800" cy="36720"/>
              </a:xfrm>
              <a:prstGeom prst="rect">
                <a:avLst/>
              </a:prstGeom>
            </p:spPr>
          </p:pic>
        </mc:Fallback>
      </mc:AlternateContent>
      <p:sp>
        <p:nvSpPr>
          <p:cNvPr id="56" name="TextBox 55"/>
          <p:cNvSpPr txBox="1"/>
          <p:nvPr/>
        </p:nvSpPr>
        <p:spPr>
          <a:xfrm>
            <a:off x="533400" y="5435025"/>
            <a:ext cx="17143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F-theory: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3834567" y="5054487"/>
              <a:ext cx="1805040" cy="10800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65527" y="5023887"/>
                <a:ext cx="904680" cy="9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1" name="Ink 50"/>
              <p14:cNvContentPartPr/>
              <p14:nvPr/>
            </p14:nvContentPartPr>
            <p14:xfrm>
              <a:off x="7202367" y="3551127"/>
              <a:ext cx="434880" cy="68076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192647" y="3533847"/>
                <a:ext cx="462600" cy="71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3" name="Ink 52"/>
              <p14:cNvContentPartPr/>
              <p14:nvPr/>
            </p14:nvContentPartPr>
            <p14:xfrm>
              <a:off x="7670367" y="3906087"/>
              <a:ext cx="668880" cy="31932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654167" y="3889167"/>
                <a:ext cx="702000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9" name="Ink 58"/>
              <p14:cNvContentPartPr/>
              <p14:nvPr/>
            </p14:nvContentPartPr>
            <p14:xfrm>
              <a:off x="6437367" y="5399007"/>
              <a:ext cx="1978920" cy="11088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14327" y="5372007"/>
                <a:ext cx="202932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4" name="Ink 133"/>
              <p14:cNvContentPartPr/>
              <p14:nvPr/>
            </p14:nvContentPartPr>
            <p14:xfrm>
              <a:off x="2890287" y="5062047"/>
              <a:ext cx="1016640" cy="1058400"/>
            </p14:xfrm>
          </p:contentPart>
        </mc:Choice>
        <mc:Fallback xmlns="">
          <p:pic>
            <p:nvPicPr>
              <p:cNvPr id="134" name="Ink 13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861847" y="5033247"/>
                <a:ext cx="1057680" cy="11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" name="Ink 5"/>
              <p14:cNvContentPartPr/>
              <p14:nvPr/>
            </p14:nvContentPartPr>
            <p14:xfrm>
              <a:off x="2634031" y="3899254"/>
              <a:ext cx="572040" cy="3819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627911" y="3885934"/>
                <a:ext cx="600840" cy="41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4" name="Ink 13"/>
              <p14:cNvContentPartPr/>
              <p14:nvPr/>
            </p14:nvContentPartPr>
            <p14:xfrm>
              <a:off x="2969847" y="5236647"/>
              <a:ext cx="823320" cy="68328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957607" y="5228367"/>
                <a:ext cx="842760" cy="71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8" name="Ink 17"/>
              <p14:cNvContentPartPr/>
              <p14:nvPr/>
            </p14:nvContentPartPr>
            <p14:xfrm>
              <a:off x="4337191" y="3816814"/>
              <a:ext cx="139680" cy="71820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321711" y="3808894"/>
                <a:ext cx="178200" cy="75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9" name="Ink 18"/>
              <p14:cNvContentPartPr/>
              <p14:nvPr/>
            </p14:nvContentPartPr>
            <p14:xfrm>
              <a:off x="5672367" y="4888527"/>
              <a:ext cx="729360" cy="31860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645727" y="4863327"/>
                <a:ext cx="78408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3" name="Ink 22"/>
              <p14:cNvContentPartPr/>
              <p14:nvPr/>
            </p14:nvContentPartPr>
            <p14:xfrm>
              <a:off x="2452951" y="3268894"/>
              <a:ext cx="2853000" cy="1671833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438911" y="3244414"/>
                <a:ext cx="2873880" cy="17236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1" name="Ink 30"/>
              <p14:cNvContentPartPr/>
              <p14:nvPr/>
            </p14:nvContentPartPr>
            <p14:xfrm>
              <a:off x="4202127" y="4136127"/>
              <a:ext cx="1351080" cy="97632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177647" y="4131087"/>
                <a:ext cx="1395720" cy="100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530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arallelogram 16"/>
          <p:cNvSpPr/>
          <p:nvPr/>
        </p:nvSpPr>
        <p:spPr>
          <a:xfrm flipH="1" flipV="1">
            <a:off x="2171483" y="4414796"/>
            <a:ext cx="6881888" cy="2138403"/>
          </a:xfrm>
          <a:prstGeom prst="parallelogram">
            <a:avLst>
              <a:gd name="adj" fmla="val 50523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0985247" y="4695567"/>
              <a:ext cx="82440" cy="27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980567" y="4690887"/>
                <a:ext cx="9180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7" name="Ink 26"/>
              <p14:cNvContentPartPr/>
              <p14:nvPr/>
            </p14:nvContentPartPr>
            <p14:xfrm>
              <a:off x="3834567" y="5177607"/>
              <a:ext cx="934920" cy="95688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04687" y="5146287"/>
                <a:ext cx="995760" cy="10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9" name="Ink 28"/>
              <p14:cNvContentPartPr/>
              <p14:nvPr/>
            </p14:nvContentPartPr>
            <p14:xfrm>
              <a:off x="2890287" y="5062047"/>
              <a:ext cx="1016640" cy="105840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61847" y="5033247"/>
                <a:ext cx="1057680" cy="11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0" name="Ink 49"/>
              <p14:cNvContentPartPr/>
              <p14:nvPr/>
            </p14:nvContentPartPr>
            <p14:xfrm>
              <a:off x="8363007" y="5399007"/>
              <a:ext cx="53280" cy="6984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63367" y="4081767"/>
                <a:ext cx="6986880" cy="2384280"/>
              </a:xfrm>
              <a:prstGeom prst="rect">
                <a:avLst/>
              </a:prstGeom>
            </p:spPr>
          </p:pic>
        </mc:Fallback>
      </mc:AlternateContent>
      <p:sp>
        <p:nvSpPr>
          <p:cNvPr id="56" name="TextBox 55"/>
          <p:cNvSpPr txBox="1"/>
          <p:nvPr/>
        </p:nvSpPr>
        <p:spPr>
          <a:xfrm>
            <a:off x="533400" y="5435025"/>
            <a:ext cx="17143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F-theory: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/>
              <p14:cNvContentPartPr/>
              <p14:nvPr/>
            </p14:nvContentPartPr>
            <p14:xfrm>
              <a:off x="4795767" y="5054487"/>
              <a:ext cx="843840" cy="9075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65527" y="5023887"/>
                <a:ext cx="904680" cy="9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/>
              <p14:cNvContentPartPr/>
              <p14:nvPr/>
            </p14:nvContentPartPr>
            <p14:xfrm>
              <a:off x="7670367" y="3906087"/>
              <a:ext cx="668880" cy="31932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654167" y="3889167"/>
                <a:ext cx="702000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Ink 11"/>
              <p14:cNvContentPartPr/>
              <p14:nvPr/>
            </p14:nvContentPartPr>
            <p14:xfrm>
              <a:off x="6437367" y="5402607"/>
              <a:ext cx="1068120" cy="10728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14327" y="5375247"/>
                <a:ext cx="111888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8" name="Ink 37"/>
              <p14:cNvContentPartPr/>
              <p14:nvPr/>
            </p14:nvContentPartPr>
            <p14:xfrm>
              <a:off x="5452407" y="3919407"/>
              <a:ext cx="137520" cy="76680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427567" y="3899247"/>
                <a:ext cx="180000" cy="81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6" name="Ink 45"/>
              <p14:cNvContentPartPr/>
              <p14:nvPr/>
            </p14:nvContentPartPr>
            <p14:xfrm>
              <a:off x="5351607" y="2760207"/>
              <a:ext cx="544680" cy="100872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325687" y="2733927"/>
                <a:ext cx="598320" cy="10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7" name="Ink 46"/>
              <p14:cNvContentPartPr/>
              <p14:nvPr/>
            </p14:nvContentPartPr>
            <p14:xfrm>
              <a:off x="5579847" y="3006447"/>
              <a:ext cx="142920" cy="40140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555007" y="2988447"/>
                <a:ext cx="173160" cy="43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1" name="Ink 50"/>
              <p14:cNvContentPartPr/>
              <p14:nvPr/>
            </p14:nvContentPartPr>
            <p14:xfrm>
              <a:off x="7202367" y="3551127"/>
              <a:ext cx="434880" cy="68076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192647" y="3533847"/>
                <a:ext cx="462600" cy="71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5" name="Ink 54"/>
              <p14:cNvContentPartPr/>
              <p14:nvPr/>
            </p14:nvContentPartPr>
            <p14:xfrm>
              <a:off x="5320647" y="2283927"/>
              <a:ext cx="417960" cy="4968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295807" y="2256207"/>
                <a:ext cx="45612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7" name="Ink 56"/>
              <p14:cNvContentPartPr/>
              <p14:nvPr/>
            </p14:nvContentPartPr>
            <p14:xfrm>
              <a:off x="5499207" y="2344047"/>
              <a:ext cx="226440" cy="20340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472207" y="2318127"/>
                <a:ext cx="259920" cy="25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259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arallelogram 21"/>
          <p:cNvSpPr/>
          <p:nvPr/>
        </p:nvSpPr>
        <p:spPr>
          <a:xfrm flipH="1" flipV="1">
            <a:off x="2171483" y="4414796"/>
            <a:ext cx="6881888" cy="2138403"/>
          </a:xfrm>
          <a:prstGeom prst="parallelogram">
            <a:avLst>
              <a:gd name="adj" fmla="val 50523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0985247" y="4695567"/>
              <a:ext cx="82440" cy="27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980567" y="4690887"/>
                <a:ext cx="9180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9" name="Ink 28"/>
              <p14:cNvContentPartPr/>
              <p14:nvPr/>
            </p14:nvContentPartPr>
            <p14:xfrm>
              <a:off x="3834567" y="5177607"/>
              <a:ext cx="934920" cy="95688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04687" y="5146287"/>
                <a:ext cx="995760" cy="1019880"/>
              </a:xfrm>
              <a:prstGeom prst="rect">
                <a:avLst/>
              </a:prstGeom>
            </p:spPr>
          </p:pic>
        </mc:Fallback>
      </mc:AlternateContent>
      <p:sp>
        <p:nvSpPr>
          <p:cNvPr id="56" name="TextBox 55"/>
          <p:cNvSpPr txBox="1"/>
          <p:nvPr/>
        </p:nvSpPr>
        <p:spPr>
          <a:xfrm>
            <a:off x="533400" y="5435025"/>
            <a:ext cx="17143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F-theory: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/>
              <p14:cNvContentPartPr/>
              <p14:nvPr/>
            </p14:nvContentPartPr>
            <p14:xfrm>
              <a:off x="4795767" y="5054487"/>
              <a:ext cx="843840" cy="9075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65527" y="5023887"/>
                <a:ext cx="904680" cy="9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1" name="Ink 50"/>
              <p14:cNvContentPartPr/>
              <p14:nvPr/>
            </p14:nvContentPartPr>
            <p14:xfrm>
              <a:off x="7202367" y="3551127"/>
              <a:ext cx="434880" cy="68076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192647" y="3533847"/>
                <a:ext cx="462600" cy="71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5" name="Ink 54"/>
              <p14:cNvContentPartPr/>
              <p14:nvPr/>
            </p14:nvContentPartPr>
            <p14:xfrm>
              <a:off x="5320647" y="2283927"/>
              <a:ext cx="417960" cy="4968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295807" y="2256207"/>
                <a:ext cx="45612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7" name="Ink 56"/>
              <p14:cNvContentPartPr/>
              <p14:nvPr/>
            </p14:nvContentPartPr>
            <p14:xfrm>
              <a:off x="5499207" y="2344047"/>
              <a:ext cx="226440" cy="20340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472207" y="2318127"/>
                <a:ext cx="25992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/>
              <p14:cNvContentPartPr/>
              <p14:nvPr/>
            </p14:nvContentPartPr>
            <p14:xfrm>
              <a:off x="5452407" y="3919407"/>
              <a:ext cx="137520" cy="7668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427567" y="3899247"/>
                <a:ext cx="180000" cy="81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Ink 17"/>
              <p14:cNvContentPartPr/>
              <p14:nvPr/>
            </p14:nvContentPartPr>
            <p14:xfrm>
              <a:off x="5351607" y="2760207"/>
              <a:ext cx="544680" cy="100872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325687" y="2733927"/>
                <a:ext cx="598320" cy="10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3" name="Ink 52"/>
              <p14:cNvContentPartPr/>
              <p14:nvPr/>
            </p14:nvContentPartPr>
            <p14:xfrm>
              <a:off x="7670367" y="3906087"/>
              <a:ext cx="668880" cy="31932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654167" y="3889167"/>
                <a:ext cx="702000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8" name="Ink 57"/>
              <p14:cNvContentPartPr/>
              <p14:nvPr/>
            </p14:nvContentPartPr>
            <p14:xfrm>
              <a:off x="3326967" y="2709087"/>
              <a:ext cx="1002600" cy="123984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311847" y="2690727"/>
                <a:ext cx="1036080" cy="12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9" name="Ink 58"/>
              <p14:cNvContentPartPr/>
              <p14:nvPr/>
            </p14:nvContentPartPr>
            <p14:xfrm>
              <a:off x="6437367" y="5399007"/>
              <a:ext cx="1978920" cy="11088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414327" y="5372007"/>
                <a:ext cx="202932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7" name="Ink 76"/>
              <p14:cNvContentPartPr/>
              <p14:nvPr/>
            </p14:nvContentPartPr>
            <p14:xfrm>
              <a:off x="2969847" y="3920847"/>
              <a:ext cx="823320" cy="1999080"/>
            </p14:xfrm>
          </p:contentPart>
        </mc:Choice>
        <mc:Fallback xmlns="">
          <p:pic>
            <p:nvPicPr>
              <p:cNvPr id="77" name="Ink 7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957607" y="3910767"/>
                <a:ext cx="842760" cy="20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1" name="Ink 80"/>
              <p14:cNvContentPartPr/>
              <p14:nvPr/>
            </p14:nvContentPartPr>
            <p14:xfrm>
              <a:off x="5598207" y="3093567"/>
              <a:ext cx="118800" cy="333720"/>
            </p14:xfrm>
          </p:contentPart>
        </mc:Choice>
        <mc:Fallback xmlns="">
          <p:pic>
            <p:nvPicPr>
              <p:cNvPr id="81" name="Ink 80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578407" y="3079167"/>
                <a:ext cx="16416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3" name="Ink 82"/>
              <p14:cNvContentPartPr/>
              <p14:nvPr/>
            </p14:nvContentPartPr>
            <p14:xfrm>
              <a:off x="3447927" y="3508287"/>
              <a:ext cx="69480" cy="39240"/>
            </p14:xfrm>
          </p:contentPart>
        </mc:Choice>
        <mc:Fallback xmlns="">
          <p:pic>
            <p:nvPicPr>
              <p:cNvPr id="83" name="Ink 82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432087" y="3492807"/>
                <a:ext cx="9108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01" name="Ink 100"/>
              <p14:cNvContentPartPr/>
              <p14:nvPr/>
            </p14:nvContentPartPr>
            <p14:xfrm>
              <a:off x="1727487" y="3069807"/>
              <a:ext cx="300600" cy="707400"/>
            </p14:xfrm>
          </p:contentPart>
        </mc:Choice>
        <mc:Fallback xmlns="">
          <p:pic>
            <p:nvPicPr>
              <p:cNvPr id="101" name="Ink 100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707687" y="3045687"/>
                <a:ext cx="327600" cy="75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3" name="Ink 102"/>
              <p14:cNvContentPartPr/>
              <p14:nvPr/>
            </p14:nvContentPartPr>
            <p14:xfrm>
              <a:off x="2331207" y="3143967"/>
              <a:ext cx="486360" cy="392400"/>
            </p14:xfrm>
          </p:contentPart>
        </mc:Choice>
        <mc:Fallback xmlns="">
          <p:pic>
            <p:nvPicPr>
              <p:cNvPr id="103" name="Ink 102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305647" y="3119847"/>
                <a:ext cx="539640" cy="43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34" name="Ink 133"/>
              <p14:cNvContentPartPr/>
              <p14:nvPr/>
            </p14:nvContentPartPr>
            <p14:xfrm>
              <a:off x="2890287" y="5062047"/>
              <a:ext cx="1016640" cy="1058400"/>
            </p14:xfrm>
          </p:contentPart>
        </mc:Choice>
        <mc:Fallback xmlns="">
          <p:pic>
            <p:nvPicPr>
              <p:cNvPr id="134" name="Ink 133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861847" y="5033247"/>
                <a:ext cx="1057680" cy="111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7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739747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Another class of </a:t>
            </a:r>
            <a:r>
              <a:rPr lang="en-US" sz="3200" dirty="0" smtClean="0">
                <a:solidFill>
                  <a:srgbClr val="0070C0"/>
                </a:solidFill>
              </a:rPr>
              <a:t>examples </a:t>
            </a:r>
            <a:r>
              <a:rPr lang="en-US" sz="3200" dirty="0" smtClean="0">
                <a:solidFill>
                  <a:srgbClr val="FF0000"/>
                </a:solidFill>
              </a:rPr>
              <a:t>[W]:</a:t>
            </a:r>
            <a:r>
              <a:rPr lang="en-US" sz="3200" dirty="0" smtClean="0">
                <a:solidFill>
                  <a:srgbClr val="0070C0"/>
                </a:solidFill>
              </a:rPr>
              <a:t>                      </a:t>
            </a:r>
            <a:endParaRPr lang="en-US" sz="3200" dirty="0">
              <a:solidFill>
                <a:srgbClr val="0070C0"/>
              </a:solidFill>
            </a:endParaRPr>
          </a:p>
          <a:p>
            <a:endParaRPr lang="en-US" sz="3200" dirty="0">
              <a:solidFill>
                <a:srgbClr val="0070C0"/>
              </a:solidFill>
            </a:endParaRPr>
          </a:p>
          <a:p>
            <a:r>
              <a:rPr lang="en-US" sz="3200" dirty="0">
                <a:solidFill>
                  <a:srgbClr val="0070C0"/>
                </a:solidFill>
              </a:rPr>
              <a:t>F-theory on </a:t>
            </a:r>
            <a:r>
              <a:rPr lang="en-US" sz="3200" dirty="0" err="1">
                <a:solidFill>
                  <a:srgbClr val="0070C0"/>
                </a:solidFill>
              </a:rPr>
              <a:t>orbifolds</a:t>
            </a:r>
            <a:endParaRPr lang="en-US" sz="3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/>
              <p14:cNvContentPartPr/>
              <p14:nvPr/>
            </p14:nvContentPartPr>
            <p14:xfrm>
              <a:off x="1256421" y="2762014"/>
              <a:ext cx="949320" cy="1702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41661" y="2742214"/>
                <a:ext cx="97632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k 17"/>
              <p14:cNvContentPartPr/>
              <p14:nvPr/>
            </p14:nvContentPartPr>
            <p14:xfrm>
              <a:off x="4636461" y="2779294"/>
              <a:ext cx="1755360" cy="146376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22421" y="2762374"/>
                <a:ext cx="1786320" cy="149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/>
              <p14:cNvContentPartPr/>
              <p14:nvPr/>
            </p14:nvContentPartPr>
            <p14:xfrm>
              <a:off x="3630108" y="2599753"/>
              <a:ext cx="2036880" cy="2458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13908" y="2583553"/>
                <a:ext cx="2069280" cy="278280"/>
              </a:xfrm>
              <a:prstGeom prst="rect">
                <a:avLst/>
              </a:prstGeom>
            </p:spPr>
          </p:pic>
        </mc:Fallback>
      </mc:AlternateContent>
      <p:cxnSp>
        <p:nvCxnSpPr>
          <p:cNvPr id="21" name="Straight Arrow Connector 20"/>
          <p:cNvCxnSpPr/>
          <p:nvPr/>
        </p:nvCxnSpPr>
        <p:spPr>
          <a:xfrm>
            <a:off x="4563000" y="2026800"/>
            <a:ext cx="0" cy="0"/>
          </a:xfrm>
          <a:prstGeom prst="straightConnector1">
            <a:avLst/>
          </a:prstGeom>
          <a:ln w="32657">
            <a:solidFill>
              <a:srgbClr val="1F80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510080" y="2026800"/>
            <a:ext cx="0" cy="0"/>
          </a:xfrm>
          <a:prstGeom prst="straightConnector1">
            <a:avLst/>
          </a:prstGeom>
          <a:ln w="32657">
            <a:solidFill>
              <a:srgbClr val="1F80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3" name="Ink 32"/>
              <p14:cNvContentPartPr/>
              <p14:nvPr/>
            </p14:nvContentPartPr>
            <p14:xfrm>
              <a:off x="1088661" y="2128873"/>
              <a:ext cx="6397767" cy="4417821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69940" y="2112673"/>
                <a:ext cx="6432688" cy="44527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6" name="Ink 45"/>
              <p14:cNvContentPartPr/>
              <p14:nvPr/>
            </p14:nvContentPartPr>
            <p14:xfrm>
              <a:off x="7457781" y="4467793"/>
              <a:ext cx="748647" cy="63144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441584" y="4451602"/>
                <a:ext cx="781040" cy="66382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882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80566"/>
            <a:ext cx="8763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The plan for this talk is:</a:t>
            </a:r>
          </a:p>
          <a:p>
            <a:endParaRPr lang="en-US" sz="3200" dirty="0">
              <a:solidFill>
                <a:srgbClr val="0070C0"/>
              </a:solidFill>
            </a:endParaRPr>
          </a:p>
          <a:p>
            <a:r>
              <a:rPr lang="en-US" sz="3200" dirty="0">
                <a:solidFill>
                  <a:srgbClr val="0070C0"/>
                </a:solidFill>
              </a:rPr>
              <a:t>Motivation for 6d SCFT’s and their basic </a:t>
            </a:r>
            <a:r>
              <a:rPr lang="en-US" sz="3200" dirty="0" smtClean="0">
                <a:solidFill>
                  <a:srgbClr val="0070C0"/>
                </a:solidFill>
              </a:rPr>
              <a:t>properties</a:t>
            </a:r>
            <a:endParaRPr lang="en-US" sz="3200" dirty="0">
              <a:solidFill>
                <a:srgbClr val="0070C0"/>
              </a:solidFill>
            </a:endParaRPr>
          </a:p>
          <a:p>
            <a:r>
              <a:rPr lang="en-US" sz="3200" dirty="0">
                <a:solidFill>
                  <a:srgbClr val="0070C0"/>
                </a:solidFill>
              </a:rPr>
              <a:t>(2,0) SCFT’s and ADE </a:t>
            </a:r>
            <a:r>
              <a:rPr lang="en-US" sz="3200" dirty="0" smtClean="0">
                <a:solidFill>
                  <a:srgbClr val="0070C0"/>
                </a:solidFill>
              </a:rPr>
              <a:t>classification</a:t>
            </a:r>
            <a:endParaRPr lang="en-US" sz="3200" dirty="0">
              <a:solidFill>
                <a:srgbClr val="0070C0"/>
              </a:solidFill>
            </a:endParaRPr>
          </a:p>
          <a:p>
            <a:r>
              <a:rPr lang="en-US" sz="3200" dirty="0">
                <a:solidFill>
                  <a:srgbClr val="0070C0"/>
                </a:solidFill>
              </a:rPr>
              <a:t>(1,0) SCFT’s and their classification via </a:t>
            </a:r>
            <a:r>
              <a:rPr lang="en-US" sz="3200" dirty="0" smtClean="0">
                <a:solidFill>
                  <a:srgbClr val="0070C0"/>
                </a:solidFill>
              </a:rPr>
              <a:t>F-theory</a:t>
            </a:r>
          </a:p>
          <a:p>
            <a:r>
              <a:rPr lang="en-US" sz="3200" dirty="0" smtClean="0">
                <a:solidFill>
                  <a:srgbClr val="0070C0"/>
                </a:solidFill>
              </a:rPr>
              <a:t>Anomaly polynomial and a-theorem</a:t>
            </a:r>
            <a:endParaRPr lang="en-US" sz="3200" dirty="0">
              <a:solidFill>
                <a:srgbClr val="0070C0"/>
              </a:solidFill>
            </a:endParaRPr>
          </a:p>
          <a:p>
            <a:r>
              <a:rPr lang="en-US" sz="3200" dirty="0">
                <a:solidFill>
                  <a:srgbClr val="0070C0"/>
                </a:solidFill>
              </a:rPr>
              <a:t>Properties of tensionless </a:t>
            </a:r>
            <a:r>
              <a:rPr lang="en-US" sz="3200" dirty="0" smtClean="0">
                <a:solidFill>
                  <a:srgbClr val="0070C0"/>
                </a:solidFill>
              </a:rPr>
              <a:t>strings</a:t>
            </a:r>
          </a:p>
          <a:p>
            <a:r>
              <a:rPr lang="en-US" sz="3200" dirty="0" err="1">
                <a:solidFill>
                  <a:srgbClr val="0070C0"/>
                </a:solidFill>
              </a:rPr>
              <a:t>S</a:t>
            </a:r>
            <a:r>
              <a:rPr lang="en-US" sz="3200" dirty="0" err="1" smtClean="0">
                <a:solidFill>
                  <a:srgbClr val="0070C0"/>
                </a:solidFill>
              </a:rPr>
              <a:t>uperconformal</a:t>
            </a:r>
            <a:r>
              <a:rPr lang="en-US" sz="3200" dirty="0" smtClean="0">
                <a:solidFill>
                  <a:srgbClr val="0070C0"/>
                </a:solidFill>
              </a:rPr>
              <a:t> index</a:t>
            </a:r>
            <a:endParaRPr lang="en-US" sz="3200" dirty="0">
              <a:solidFill>
                <a:srgbClr val="0070C0"/>
              </a:solidFill>
            </a:endParaRPr>
          </a:p>
          <a:p>
            <a:r>
              <a:rPr lang="en-US" sz="3200" dirty="0" smtClean="0">
                <a:solidFill>
                  <a:srgbClr val="0070C0"/>
                </a:solidFill>
              </a:rPr>
              <a:t>Extension </a:t>
            </a:r>
            <a:r>
              <a:rPr lang="en-US" sz="3200" dirty="0">
                <a:solidFill>
                  <a:srgbClr val="0070C0"/>
                </a:solidFill>
              </a:rPr>
              <a:t>to Little String Theories in </a:t>
            </a:r>
            <a:r>
              <a:rPr lang="en-US" sz="3200" dirty="0" smtClean="0">
                <a:solidFill>
                  <a:srgbClr val="0070C0"/>
                </a:solidFill>
              </a:rPr>
              <a:t>6d</a:t>
            </a:r>
          </a:p>
          <a:p>
            <a:r>
              <a:rPr lang="en-US" sz="3200" dirty="0" err="1" smtClean="0">
                <a:solidFill>
                  <a:srgbClr val="0070C0"/>
                </a:solidFill>
              </a:rPr>
              <a:t>Compactifications</a:t>
            </a:r>
            <a:r>
              <a:rPr lang="en-US" sz="3200" dirty="0" smtClean="0">
                <a:solidFill>
                  <a:srgbClr val="0070C0"/>
                </a:solidFill>
              </a:rPr>
              <a:t> to lower dimensions</a:t>
            </a:r>
            <a:endParaRPr lang="en-US" sz="3200" dirty="0">
              <a:solidFill>
                <a:srgbClr val="0070C0"/>
              </a:solidFill>
            </a:endParaRPr>
          </a:p>
          <a:p>
            <a:r>
              <a:rPr lang="en-US" sz="3200" dirty="0" smtClean="0">
                <a:solidFill>
                  <a:srgbClr val="0070C0"/>
                </a:solidFill>
              </a:rPr>
              <a:t>Future directions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35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739747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Another class </a:t>
            </a:r>
            <a:r>
              <a:rPr lang="en-US" sz="3200">
                <a:solidFill>
                  <a:srgbClr val="0070C0"/>
                </a:solidFill>
              </a:rPr>
              <a:t>of </a:t>
            </a:r>
            <a:r>
              <a:rPr lang="en-US" sz="3200" smtClean="0">
                <a:solidFill>
                  <a:srgbClr val="0070C0"/>
                </a:solidFill>
              </a:rPr>
              <a:t>examples </a:t>
            </a:r>
            <a:r>
              <a:rPr lang="en-US" sz="3200" smtClean="0">
                <a:solidFill>
                  <a:srgbClr val="FF0000"/>
                </a:solidFill>
              </a:rPr>
              <a:t>[W]:</a:t>
            </a:r>
            <a:r>
              <a:rPr lang="en-US" sz="3200" smtClean="0">
                <a:solidFill>
                  <a:srgbClr val="0070C0"/>
                </a:solidFill>
              </a:rPr>
              <a:t>                      </a:t>
            </a:r>
            <a:endParaRPr lang="en-US" sz="3200" dirty="0">
              <a:solidFill>
                <a:srgbClr val="0070C0"/>
              </a:solidFill>
            </a:endParaRPr>
          </a:p>
          <a:p>
            <a:endParaRPr lang="en-US" sz="3200" dirty="0">
              <a:solidFill>
                <a:srgbClr val="0070C0"/>
              </a:solidFill>
            </a:endParaRPr>
          </a:p>
          <a:p>
            <a:r>
              <a:rPr lang="en-US" sz="3200" dirty="0">
                <a:solidFill>
                  <a:srgbClr val="0070C0"/>
                </a:solidFill>
              </a:rPr>
              <a:t>F-theory on </a:t>
            </a:r>
            <a:r>
              <a:rPr lang="en-US" sz="3200" dirty="0" err="1">
                <a:solidFill>
                  <a:srgbClr val="0070C0"/>
                </a:solidFill>
              </a:rPr>
              <a:t>orbifolds</a:t>
            </a:r>
            <a:endParaRPr lang="en-US" sz="3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8" name="Ink 17"/>
              <p14:cNvContentPartPr/>
              <p14:nvPr/>
            </p14:nvContentPartPr>
            <p14:xfrm>
              <a:off x="4636461" y="2779294"/>
              <a:ext cx="1755360" cy="146376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22421" y="2762374"/>
                <a:ext cx="1786320" cy="149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1256421" y="2582734"/>
              <a:ext cx="4210920" cy="9327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41661" y="2557174"/>
                <a:ext cx="4242240" cy="9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5680101" y="3525934"/>
              <a:ext cx="1036440" cy="5860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52021" y="3497854"/>
                <a:ext cx="1074600" cy="64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1088661" y="4698454"/>
              <a:ext cx="5473440" cy="18482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66341" y="4681894"/>
                <a:ext cx="5523480" cy="18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2" name="Ink 21"/>
              <p14:cNvContentPartPr/>
              <p14:nvPr/>
            </p14:nvContentPartPr>
            <p14:xfrm>
              <a:off x="3671661" y="1649974"/>
              <a:ext cx="4674960" cy="128232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51141" y="1628734"/>
                <a:ext cx="4722840" cy="131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9" name="Ink 28"/>
              <p14:cNvContentPartPr/>
              <p14:nvPr/>
            </p14:nvContentPartPr>
            <p14:xfrm>
              <a:off x="6923541" y="1980094"/>
              <a:ext cx="0" cy="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889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70255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Another class of examples </a:t>
            </a:r>
            <a:r>
              <a:rPr lang="en-US" sz="3200" dirty="0" smtClean="0">
                <a:solidFill>
                  <a:srgbClr val="FF0000"/>
                </a:solidFill>
              </a:rPr>
              <a:t>[W]:</a:t>
            </a:r>
            <a:r>
              <a:rPr lang="en-US" sz="3200" dirty="0" smtClean="0">
                <a:solidFill>
                  <a:srgbClr val="0070C0"/>
                </a:solidFill>
              </a:rPr>
              <a:t>                  </a:t>
            </a:r>
            <a:endParaRPr lang="en-US" sz="3200" dirty="0">
              <a:solidFill>
                <a:srgbClr val="0070C0"/>
              </a:solidFill>
            </a:endParaRPr>
          </a:p>
          <a:p>
            <a:endParaRPr lang="en-US" sz="3200" dirty="0">
              <a:solidFill>
                <a:srgbClr val="0070C0"/>
              </a:solidFill>
            </a:endParaRPr>
          </a:p>
          <a:p>
            <a:r>
              <a:rPr lang="en-US" sz="3200" dirty="0">
                <a:solidFill>
                  <a:srgbClr val="0070C0"/>
                </a:solidFill>
              </a:rPr>
              <a:t>F-theory on </a:t>
            </a:r>
            <a:r>
              <a:rPr lang="en-US" sz="3200" dirty="0" err="1">
                <a:solidFill>
                  <a:srgbClr val="0070C0"/>
                </a:solidFill>
              </a:rPr>
              <a:t>orbifolds</a:t>
            </a:r>
            <a:endParaRPr lang="en-US" sz="3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8" name="Ink 17"/>
              <p14:cNvContentPartPr/>
              <p14:nvPr/>
            </p14:nvContentPartPr>
            <p14:xfrm>
              <a:off x="4636461" y="2779294"/>
              <a:ext cx="1755360" cy="146376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22421" y="2762374"/>
                <a:ext cx="1786320" cy="149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1256421" y="2582734"/>
              <a:ext cx="4210920" cy="9327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41661" y="2557174"/>
                <a:ext cx="4242240" cy="9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/>
              <p14:cNvContentPartPr/>
              <p14:nvPr/>
            </p14:nvContentPartPr>
            <p14:xfrm>
              <a:off x="1088661" y="4849654"/>
              <a:ext cx="4884480" cy="16970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66341" y="4681894"/>
                <a:ext cx="5523480" cy="18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2" name="Ink 21"/>
              <p14:cNvContentPartPr/>
              <p14:nvPr/>
            </p14:nvContentPartPr>
            <p14:xfrm>
              <a:off x="3671661" y="1649974"/>
              <a:ext cx="3249000" cy="128232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51141" y="1628734"/>
                <a:ext cx="4722840" cy="131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9" name="Ink 28"/>
              <p14:cNvContentPartPr/>
              <p14:nvPr/>
            </p14:nvContentPartPr>
            <p14:xfrm>
              <a:off x="6923541" y="1980094"/>
              <a:ext cx="0" cy="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/>
              <p14:cNvContentPartPr/>
              <p14:nvPr/>
            </p14:nvContentPartPr>
            <p14:xfrm>
              <a:off x="7704021" y="1750414"/>
              <a:ext cx="642600" cy="5529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679901" y="1728454"/>
                <a:ext cx="694080" cy="60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/>
              <p14:cNvContentPartPr/>
              <p14:nvPr/>
            </p14:nvContentPartPr>
            <p14:xfrm>
              <a:off x="6080671" y="4358614"/>
              <a:ext cx="1551240" cy="1152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071311" y="4309654"/>
                <a:ext cx="159876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7" name="Ink 26"/>
              <p14:cNvContentPartPr/>
              <p14:nvPr/>
            </p14:nvContentPartPr>
            <p14:xfrm>
              <a:off x="4698741" y="3525934"/>
              <a:ext cx="4290730" cy="299088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674622" y="3497854"/>
                <a:ext cx="4360568" cy="305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200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4267200" y="1219200"/>
            <a:ext cx="0" cy="46482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1981200" y="1600200"/>
            <a:ext cx="2023515" cy="441333"/>
          </a:xfrm>
          <a:prstGeom prst="rect">
            <a:avLst/>
          </a:prstGeom>
          <a:noFill/>
          <a:ln/>
          <a:effectLst/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1981200" y="1143000"/>
            <a:ext cx="1544834" cy="183173"/>
          </a:xfrm>
          <a:prstGeom prst="rect">
            <a:avLst/>
          </a:prstGeom>
          <a:noFill/>
          <a:ln/>
          <a:effectLst/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2819400" y="2286000"/>
            <a:ext cx="183220" cy="258274"/>
          </a:xfrm>
          <a:prstGeom prst="rect">
            <a:avLst/>
          </a:prstGeom>
          <a:noFill/>
          <a:ln/>
          <a:effectLst/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/>
          <a:stretch>
            <a:fillRect/>
          </a:stretch>
        </p:blipFill>
        <p:spPr bwMode="auto">
          <a:xfrm>
            <a:off x="2819400" y="2819400"/>
            <a:ext cx="219864" cy="257241"/>
          </a:xfrm>
          <a:prstGeom prst="rect">
            <a:avLst/>
          </a:prstGeom>
          <a:noFill/>
          <a:ln/>
          <a:effectLst/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/>
          <a:stretch>
            <a:fillRect/>
          </a:stretch>
        </p:blipFill>
        <p:spPr bwMode="auto">
          <a:xfrm>
            <a:off x="2819400" y="3352800"/>
            <a:ext cx="182487" cy="257241"/>
          </a:xfrm>
          <a:prstGeom prst="rect">
            <a:avLst/>
          </a:prstGeom>
          <a:noFill/>
          <a:ln/>
          <a:effectLst/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/>
          <a:stretch>
            <a:fillRect/>
          </a:stretch>
        </p:blipFill>
        <p:spPr bwMode="auto">
          <a:xfrm>
            <a:off x="2819400" y="3886200"/>
            <a:ext cx="182487" cy="257241"/>
          </a:xfrm>
          <a:prstGeom prst="rect">
            <a:avLst/>
          </a:prstGeom>
          <a:noFill/>
          <a:ln/>
          <a:effectLst/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2819400" y="4419600"/>
            <a:ext cx="181757" cy="256212"/>
          </a:xfrm>
          <a:prstGeom prst="rect">
            <a:avLst/>
          </a:prstGeom>
          <a:noFill/>
          <a:ln/>
          <a:effectLst/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 cstate="print"/>
          <a:stretch>
            <a:fillRect/>
          </a:stretch>
        </p:blipFill>
        <p:spPr bwMode="auto">
          <a:xfrm>
            <a:off x="2819400" y="4953000"/>
            <a:ext cx="181029" cy="255185"/>
          </a:xfrm>
          <a:prstGeom prst="rect">
            <a:avLst/>
          </a:prstGeom>
          <a:noFill/>
          <a:ln/>
          <a:effectLst/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 cstate="print"/>
          <a:stretch>
            <a:fillRect/>
          </a:stretch>
        </p:blipFill>
        <p:spPr bwMode="auto">
          <a:xfrm>
            <a:off x="2837618" y="5486400"/>
            <a:ext cx="362782" cy="254165"/>
          </a:xfrm>
          <a:prstGeom prst="rect">
            <a:avLst/>
          </a:prstGeom>
          <a:noFill/>
          <a:ln/>
          <a:effectLst/>
        </p:spPr>
      </p:pic>
      <p:cxnSp>
        <p:nvCxnSpPr>
          <p:cNvPr id="12" name="Straight Connector 11"/>
          <p:cNvCxnSpPr/>
          <p:nvPr/>
        </p:nvCxnSpPr>
        <p:spPr>
          <a:xfrm>
            <a:off x="4267200" y="990600"/>
            <a:ext cx="0" cy="46482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 cstate="print"/>
          <a:stretch>
            <a:fillRect/>
          </a:stretch>
        </p:blipFill>
        <p:spPr bwMode="auto">
          <a:xfrm>
            <a:off x="4551163" y="1600200"/>
            <a:ext cx="1544837" cy="331036"/>
          </a:xfrm>
          <a:prstGeom prst="rect">
            <a:avLst/>
          </a:prstGeom>
          <a:noFill/>
          <a:ln/>
          <a:effectLst/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 cstate="print"/>
          <a:stretch>
            <a:fillRect/>
          </a:stretch>
        </p:blipFill>
        <p:spPr bwMode="auto">
          <a:xfrm>
            <a:off x="5203893" y="2299052"/>
            <a:ext cx="511107" cy="291748"/>
          </a:xfrm>
          <a:prstGeom prst="rect">
            <a:avLst/>
          </a:prstGeom>
          <a:noFill/>
          <a:ln/>
          <a:effectLst/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/>
          <a:stretch>
            <a:fillRect/>
          </a:stretch>
        </p:blipFill>
        <p:spPr bwMode="auto">
          <a:xfrm>
            <a:off x="5203427" y="2832186"/>
            <a:ext cx="511573" cy="292014"/>
          </a:xfrm>
          <a:prstGeom prst="rect">
            <a:avLst/>
          </a:prstGeom>
          <a:noFill/>
          <a:ln/>
          <a:effectLst/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/>
          <a:stretch>
            <a:fillRect/>
          </a:stretch>
        </p:blipFill>
        <p:spPr bwMode="auto">
          <a:xfrm>
            <a:off x="5257800" y="3256172"/>
            <a:ext cx="256884" cy="366663"/>
          </a:xfrm>
          <a:prstGeom prst="rect">
            <a:avLst/>
          </a:prstGeom>
          <a:noFill/>
          <a:ln/>
          <a:effectLst/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/>
          <a:stretch>
            <a:fillRect/>
          </a:stretch>
        </p:blipFill>
        <p:spPr bwMode="auto">
          <a:xfrm>
            <a:off x="5239818" y="3857183"/>
            <a:ext cx="292847" cy="257617"/>
          </a:xfrm>
          <a:prstGeom prst="rect">
            <a:avLst/>
          </a:prstGeom>
          <a:noFill/>
          <a:ln/>
          <a:effectLst/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print"/>
          <a:stretch>
            <a:fillRect/>
          </a:stretch>
        </p:blipFill>
        <p:spPr bwMode="auto">
          <a:xfrm>
            <a:off x="4572000" y="4343400"/>
            <a:ext cx="2672970" cy="401933"/>
          </a:xfrm>
          <a:prstGeom prst="rect">
            <a:avLst/>
          </a:prstGeom>
          <a:noFill/>
          <a:ln/>
          <a:effectLst/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 cstate="print"/>
          <a:stretch>
            <a:fillRect/>
          </a:stretch>
        </p:blipFill>
        <p:spPr bwMode="auto">
          <a:xfrm>
            <a:off x="5257800" y="4953000"/>
            <a:ext cx="292195" cy="257044"/>
          </a:xfrm>
          <a:prstGeom prst="rect">
            <a:avLst/>
          </a:prstGeom>
          <a:noFill/>
          <a:ln/>
          <a:effectLst/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6" cstate="print"/>
          <a:stretch>
            <a:fillRect/>
          </a:stretch>
        </p:blipFill>
        <p:spPr bwMode="auto">
          <a:xfrm>
            <a:off x="5258165" y="5486400"/>
            <a:ext cx="291464" cy="256401"/>
          </a:xfrm>
          <a:prstGeom prst="rect">
            <a:avLst/>
          </a:prstGeom>
          <a:noFill/>
          <a:ln/>
          <a:effectLst/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7" cstate="print"/>
          <a:stretch>
            <a:fillRect/>
          </a:stretch>
        </p:blipFill>
        <p:spPr bwMode="auto">
          <a:xfrm>
            <a:off x="4419600" y="1066800"/>
            <a:ext cx="2648288" cy="331035"/>
          </a:xfrm>
          <a:prstGeom prst="rect">
            <a:avLst/>
          </a:prstGeom>
          <a:noFill/>
          <a:ln/>
          <a:effectLst/>
        </p:spPr>
      </p:pic>
      <p:cxnSp>
        <p:nvCxnSpPr>
          <p:cNvPr id="22" name="Straight Connector 21"/>
          <p:cNvCxnSpPr/>
          <p:nvPr/>
        </p:nvCxnSpPr>
        <p:spPr>
          <a:xfrm flipV="1">
            <a:off x="1676400" y="2041533"/>
            <a:ext cx="5568570" cy="1586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676400" y="914400"/>
            <a:ext cx="5568570" cy="1586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52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150" y="-40898"/>
            <a:ext cx="8778685" cy="89562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>
              <a:solidFill>
                <a:srgbClr val="0070C0"/>
              </a:solidFill>
            </a:endParaRPr>
          </a:p>
          <a:p>
            <a:r>
              <a:rPr lang="en-US" sz="3200" dirty="0">
                <a:solidFill>
                  <a:srgbClr val="0070C0"/>
                </a:solidFill>
              </a:rPr>
              <a:t>All the known examples of (2,0) and (1,0) CFT’s</a:t>
            </a:r>
          </a:p>
          <a:p>
            <a:r>
              <a:rPr lang="en-US" sz="3200" dirty="0">
                <a:solidFill>
                  <a:srgbClr val="0070C0"/>
                </a:solidFill>
              </a:rPr>
              <a:t>can be realized in F-theory, which motivated:</a:t>
            </a:r>
          </a:p>
          <a:p>
            <a:endParaRPr lang="en-US" sz="3200" dirty="0">
              <a:solidFill>
                <a:srgbClr val="0070C0"/>
              </a:solidFill>
            </a:endParaRPr>
          </a:p>
          <a:p>
            <a:r>
              <a:rPr lang="en-US" sz="3200" dirty="0">
                <a:solidFill>
                  <a:srgbClr val="FF0000"/>
                </a:solidFill>
              </a:rPr>
              <a:t>Basic classification </a:t>
            </a:r>
            <a:r>
              <a:rPr lang="en-US" sz="3200" dirty="0" smtClean="0">
                <a:solidFill>
                  <a:srgbClr val="FF0000"/>
                </a:solidFill>
              </a:rPr>
              <a:t>strategy [HMV,HMRV,B]- </a:t>
            </a:r>
          </a:p>
          <a:p>
            <a:r>
              <a:rPr lang="en-US" sz="3200" dirty="0" smtClean="0">
                <a:solidFill>
                  <a:srgbClr val="0070C0"/>
                </a:solidFill>
              </a:rPr>
              <a:t>Classify </a:t>
            </a:r>
            <a:r>
              <a:rPr lang="en-US" sz="3200" dirty="0">
                <a:solidFill>
                  <a:srgbClr val="0070C0"/>
                </a:solidFill>
              </a:rPr>
              <a:t>all the </a:t>
            </a:r>
            <a:r>
              <a:rPr lang="en-US" sz="3200" dirty="0" smtClean="0">
                <a:solidFill>
                  <a:srgbClr val="0070C0"/>
                </a:solidFill>
              </a:rPr>
              <a:t>possible bases </a:t>
            </a:r>
            <a:r>
              <a:rPr lang="en-US" sz="3200" dirty="0">
                <a:solidFill>
                  <a:srgbClr val="0070C0"/>
                </a:solidFill>
              </a:rPr>
              <a:t>that can appear </a:t>
            </a:r>
            <a:endParaRPr lang="en-US" sz="3200" dirty="0" smtClean="0">
              <a:solidFill>
                <a:srgbClr val="0070C0"/>
              </a:solidFill>
            </a:endParaRPr>
          </a:p>
          <a:p>
            <a:r>
              <a:rPr lang="en-US" sz="3200" dirty="0" smtClean="0">
                <a:solidFill>
                  <a:srgbClr val="0070C0"/>
                </a:solidFill>
              </a:rPr>
              <a:t>in </a:t>
            </a:r>
            <a:r>
              <a:rPr lang="en-US" sz="3200" dirty="0">
                <a:solidFill>
                  <a:srgbClr val="0070C0"/>
                </a:solidFill>
              </a:rPr>
              <a:t>F-theory, up to blow ups</a:t>
            </a:r>
          </a:p>
          <a:p>
            <a:r>
              <a:rPr lang="en-US" sz="3200" dirty="0">
                <a:solidFill>
                  <a:srgbClr val="0070C0"/>
                </a:solidFill>
              </a:rPr>
              <a:t>and adding 7-branes wrapping the cycles</a:t>
            </a:r>
          </a:p>
          <a:p>
            <a:r>
              <a:rPr lang="en-US" sz="3200" dirty="0">
                <a:solidFill>
                  <a:srgbClr val="0070C0"/>
                </a:solidFill>
              </a:rPr>
              <a:t>(i.e. classify the maximally </a:t>
            </a:r>
            <a:r>
              <a:rPr lang="en-US" sz="3200" dirty="0" err="1">
                <a:solidFill>
                  <a:srgbClr val="0070C0"/>
                </a:solidFill>
              </a:rPr>
              <a:t>higgsed</a:t>
            </a:r>
            <a:r>
              <a:rPr lang="en-US" sz="3200" dirty="0">
                <a:solidFill>
                  <a:srgbClr val="0070C0"/>
                </a:solidFill>
              </a:rPr>
              <a:t> phase</a:t>
            </a:r>
            <a:r>
              <a:rPr lang="en-US" sz="3200" dirty="0" smtClean="0">
                <a:solidFill>
                  <a:srgbClr val="0070C0"/>
                </a:solidFill>
              </a:rPr>
              <a:t>).</a:t>
            </a:r>
            <a:endParaRPr lang="en-US" sz="3200" dirty="0">
              <a:solidFill>
                <a:srgbClr val="0070C0"/>
              </a:solidFill>
            </a:endParaRPr>
          </a:p>
          <a:p>
            <a:r>
              <a:rPr lang="en-US" sz="3200" dirty="0">
                <a:solidFill>
                  <a:srgbClr val="FF0000"/>
                </a:solidFill>
              </a:rPr>
              <a:t>Surprising result: </a:t>
            </a:r>
            <a:r>
              <a:rPr lang="en-US" sz="3200" dirty="0">
                <a:solidFill>
                  <a:srgbClr val="0070C0"/>
                </a:solidFill>
              </a:rPr>
              <a:t> All allowed endpoints correspond</a:t>
            </a:r>
          </a:p>
          <a:p>
            <a:r>
              <a:rPr lang="en-US" sz="3200" dirty="0">
                <a:solidFill>
                  <a:srgbClr val="0070C0"/>
                </a:solidFill>
              </a:rPr>
              <a:t>to </a:t>
            </a:r>
            <a:r>
              <a:rPr lang="en-US" sz="3200" dirty="0" err="1">
                <a:solidFill>
                  <a:srgbClr val="0070C0"/>
                </a:solidFill>
              </a:rPr>
              <a:t>orbifold</a:t>
            </a:r>
            <a:r>
              <a:rPr lang="en-US" sz="3200" dirty="0">
                <a:solidFill>
                  <a:srgbClr val="0070C0"/>
                </a:solidFill>
              </a:rPr>
              <a:t> singularities:</a:t>
            </a:r>
          </a:p>
          <a:p>
            <a:endParaRPr lang="en-US" sz="3200" dirty="0">
              <a:solidFill>
                <a:srgbClr val="0070C0"/>
              </a:solidFill>
            </a:endParaRPr>
          </a:p>
          <a:p>
            <a:r>
              <a:rPr lang="en-US" sz="3200" dirty="0">
                <a:solidFill>
                  <a:srgbClr val="0070C0"/>
                </a:solidFill>
              </a:rPr>
              <a:t>            </a:t>
            </a:r>
          </a:p>
          <a:p>
            <a:r>
              <a:rPr lang="en-US" sz="3200" dirty="0">
                <a:solidFill>
                  <a:srgbClr val="0070C0"/>
                </a:solidFill>
              </a:rPr>
              <a:t>for special subgroups.</a:t>
            </a:r>
          </a:p>
          <a:p>
            <a:endParaRPr lang="en-US" sz="3200" dirty="0">
              <a:solidFill>
                <a:srgbClr val="0070C0"/>
              </a:solidFill>
            </a:endParaRPr>
          </a:p>
          <a:p>
            <a:endParaRPr lang="en-US" sz="3200" dirty="0">
              <a:solidFill>
                <a:srgbClr val="0070C0"/>
              </a:solidFill>
            </a:endParaRPr>
          </a:p>
          <a:p>
            <a:endParaRPr lang="en-US" sz="3200" dirty="0">
              <a:solidFill>
                <a:srgbClr val="0070C0"/>
              </a:solidFill>
            </a:endParaRPr>
          </a:p>
          <a:p>
            <a:endParaRPr lang="en-US" sz="3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3900261" y="5280214"/>
              <a:ext cx="5044680" cy="10479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72181" y="5255014"/>
                <a:ext cx="5097600" cy="109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270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09600"/>
            <a:ext cx="780040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Each of these end points leads to a canonical</a:t>
            </a:r>
          </a:p>
          <a:p>
            <a:r>
              <a:rPr lang="en-US" sz="3200" dirty="0">
                <a:solidFill>
                  <a:srgbClr val="0070C0"/>
                </a:solidFill>
              </a:rPr>
              <a:t>tensor branch </a:t>
            </a:r>
            <a:r>
              <a:rPr lang="en-US" sz="3200" dirty="0">
                <a:solidFill>
                  <a:srgbClr val="00B050"/>
                </a:solidFill>
              </a:rPr>
              <a:t>(which require additional blow</a:t>
            </a:r>
          </a:p>
          <a:p>
            <a:r>
              <a:rPr lang="en-US" sz="3200" dirty="0">
                <a:solidFill>
                  <a:srgbClr val="00B050"/>
                </a:solidFill>
              </a:rPr>
              <a:t>ups for the elliptic 3-fold singularities) </a:t>
            </a:r>
            <a:r>
              <a:rPr lang="en-US" sz="3200" dirty="0">
                <a:solidFill>
                  <a:srgbClr val="0070C0"/>
                </a:solidFill>
              </a:rPr>
              <a:t>leading</a:t>
            </a:r>
          </a:p>
          <a:p>
            <a:r>
              <a:rPr lang="en-US" sz="3200" dirty="0">
                <a:solidFill>
                  <a:srgbClr val="0070C0"/>
                </a:solidFill>
              </a:rPr>
              <a:t>to a final geometry of blow ups</a:t>
            </a:r>
          </a:p>
        </p:txBody>
      </p:sp>
      <p:sp>
        <p:nvSpPr>
          <p:cNvPr id="4" name="Oval 3"/>
          <p:cNvSpPr/>
          <p:nvPr/>
        </p:nvSpPr>
        <p:spPr>
          <a:xfrm>
            <a:off x="4425250" y="2974399"/>
            <a:ext cx="222950" cy="23119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819400" y="2974399"/>
            <a:ext cx="266700" cy="2311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625150" y="2974399"/>
            <a:ext cx="266700" cy="2311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114800" y="2972134"/>
            <a:ext cx="266700" cy="2311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648200" y="2974399"/>
            <a:ext cx="266700" cy="2311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086100" y="2974399"/>
            <a:ext cx="266700" cy="2311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149150" y="2974399"/>
            <a:ext cx="266700" cy="2311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882450" y="2972134"/>
            <a:ext cx="266700" cy="2311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891850" y="2974399"/>
            <a:ext cx="222950" cy="23119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352800" y="2974399"/>
            <a:ext cx="222950" cy="23119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655904" y="4572000"/>
            <a:ext cx="725595" cy="6858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415850" y="2971800"/>
            <a:ext cx="222950" cy="23119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604200" y="4419600"/>
            <a:ext cx="1053400" cy="9905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343400" y="4343400"/>
            <a:ext cx="1053400" cy="9905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7" name="Ink 46"/>
              <p14:cNvContentPartPr/>
              <p14:nvPr/>
            </p14:nvContentPartPr>
            <p14:xfrm>
              <a:off x="2780449" y="5540890"/>
              <a:ext cx="555480" cy="37080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56689" y="5519290"/>
                <a:ext cx="606960" cy="41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8" name="Ink 47"/>
              <p14:cNvContentPartPr/>
              <p14:nvPr/>
            </p14:nvContentPartPr>
            <p14:xfrm>
              <a:off x="3570649" y="3361810"/>
              <a:ext cx="3988800" cy="342288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43289" y="3340570"/>
                <a:ext cx="4034160" cy="346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566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09600"/>
            <a:ext cx="76523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M-theory interpretation:  M5 </a:t>
            </a:r>
            <a:r>
              <a:rPr lang="en-US" sz="3200" dirty="0" err="1">
                <a:solidFill>
                  <a:srgbClr val="0070C0"/>
                </a:solidFill>
              </a:rPr>
              <a:t>branes</a:t>
            </a:r>
            <a:r>
              <a:rPr lang="en-US" sz="3200" dirty="0">
                <a:solidFill>
                  <a:srgbClr val="0070C0"/>
                </a:solidFill>
              </a:rPr>
              <a:t> probing</a:t>
            </a:r>
          </a:p>
          <a:p>
            <a:r>
              <a:rPr lang="en-US" sz="3200" dirty="0">
                <a:solidFill>
                  <a:srgbClr val="0070C0"/>
                </a:solidFill>
              </a:rPr>
              <a:t>D,E singularities.  For example: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990599" y="3505200"/>
            <a:ext cx="7772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066800" y="3733800"/>
            <a:ext cx="289801" cy="254938"/>
          </a:xfrm>
          <a:prstGeom prst="rect">
            <a:avLst/>
          </a:prstGeom>
          <a:noFill/>
          <a:ln/>
          <a:effectLst/>
        </p:spPr>
      </p:pic>
      <p:sp>
        <p:nvSpPr>
          <p:cNvPr id="7" name="Oval 6"/>
          <p:cNvSpPr/>
          <p:nvPr/>
        </p:nvSpPr>
        <p:spPr>
          <a:xfrm>
            <a:off x="5353050" y="3467100"/>
            <a:ext cx="133350" cy="114300"/>
          </a:xfrm>
          <a:prstGeom prst="ellipse">
            <a:avLst/>
          </a:prstGeom>
          <a:solidFill>
            <a:srgbClr val="FF000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429000" y="3467100"/>
            <a:ext cx="133350" cy="114300"/>
          </a:xfrm>
          <a:prstGeom prst="ellipse">
            <a:avLst/>
          </a:prstGeom>
          <a:solidFill>
            <a:srgbClr val="FF000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00600" y="1905000"/>
            <a:ext cx="7441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M5</a:t>
            </a:r>
          </a:p>
        </p:txBody>
      </p:sp>
      <p:pic>
        <p:nvPicPr>
          <p:cNvPr id="10" name="Picture 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4282199" y="3733800"/>
            <a:ext cx="289801" cy="254938"/>
          </a:xfrm>
          <a:prstGeom prst="rect">
            <a:avLst/>
          </a:prstGeom>
          <a:noFill/>
          <a:ln/>
          <a:effectLst/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7025399" y="3733800"/>
            <a:ext cx="289801" cy="254938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392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09600"/>
            <a:ext cx="765235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M-theory interpretation:  M5 </a:t>
            </a:r>
            <a:r>
              <a:rPr lang="en-US" sz="3200" dirty="0" err="1">
                <a:solidFill>
                  <a:srgbClr val="0070C0"/>
                </a:solidFill>
              </a:rPr>
              <a:t>branes</a:t>
            </a:r>
            <a:r>
              <a:rPr lang="en-US" sz="3200" dirty="0">
                <a:solidFill>
                  <a:srgbClr val="0070C0"/>
                </a:solidFill>
              </a:rPr>
              <a:t> probing</a:t>
            </a:r>
          </a:p>
          <a:p>
            <a:r>
              <a:rPr lang="en-US" sz="3200" dirty="0">
                <a:solidFill>
                  <a:srgbClr val="0070C0"/>
                </a:solidFill>
              </a:rPr>
              <a:t>D,E singularities.  For </a:t>
            </a:r>
            <a:r>
              <a:rPr lang="en-US" sz="3200" dirty="0" smtClean="0">
                <a:solidFill>
                  <a:srgbClr val="0070C0"/>
                </a:solidFill>
              </a:rPr>
              <a:t>example </a:t>
            </a:r>
            <a:r>
              <a:rPr lang="en-US" sz="3200" dirty="0" smtClean="0">
                <a:solidFill>
                  <a:srgbClr val="FF0000"/>
                </a:solidFill>
              </a:rPr>
              <a:t>[DHTV]</a:t>
            </a:r>
            <a:r>
              <a:rPr lang="en-US" sz="3200" dirty="0" smtClean="0">
                <a:solidFill>
                  <a:srgbClr val="0070C0"/>
                </a:solidFill>
              </a:rPr>
              <a:t>:</a:t>
            </a:r>
            <a:endParaRPr lang="en-US" sz="3200" dirty="0">
              <a:solidFill>
                <a:srgbClr val="0070C0"/>
              </a:solidFill>
            </a:endParaRPr>
          </a:p>
          <a:p>
            <a:endParaRPr lang="en-US" sz="3200" dirty="0">
              <a:solidFill>
                <a:srgbClr val="0070C0"/>
              </a:solidFill>
            </a:endParaRPr>
          </a:p>
          <a:p>
            <a:endParaRPr lang="en-US" sz="3200" dirty="0">
              <a:solidFill>
                <a:srgbClr val="0070C0"/>
              </a:solidFill>
            </a:endParaRPr>
          </a:p>
          <a:p>
            <a:r>
              <a:rPr lang="en-US" sz="3200" dirty="0">
                <a:solidFill>
                  <a:srgbClr val="0070C0"/>
                </a:solidFill>
              </a:rPr>
              <a:t>                    </a:t>
            </a:r>
            <a:r>
              <a:rPr lang="en-US" sz="3200" dirty="0">
                <a:solidFill>
                  <a:srgbClr val="FF0000"/>
                </a:solidFill>
              </a:rPr>
              <a:t>splits                   </a:t>
            </a:r>
            <a:r>
              <a:rPr lang="en-US" sz="3200" dirty="0" err="1">
                <a:solidFill>
                  <a:srgbClr val="FF0000"/>
                </a:solidFill>
              </a:rPr>
              <a:t>splits</a:t>
            </a:r>
            <a:endParaRPr lang="en-US" sz="3200" dirty="0">
              <a:solidFill>
                <a:srgbClr val="0070C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914400" y="3505200"/>
            <a:ext cx="7772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066800" y="3733800"/>
            <a:ext cx="289801" cy="254938"/>
          </a:xfrm>
          <a:prstGeom prst="rect">
            <a:avLst/>
          </a:prstGeom>
          <a:noFill/>
          <a:ln/>
          <a:effectLst/>
        </p:spPr>
      </p:pic>
      <p:sp>
        <p:nvSpPr>
          <p:cNvPr id="8" name="Oval 7"/>
          <p:cNvSpPr/>
          <p:nvPr/>
        </p:nvSpPr>
        <p:spPr>
          <a:xfrm>
            <a:off x="2914650" y="3429000"/>
            <a:ext cx="133350" cy="114300"/>
          </a:xfrm>
          <a:prstGeom prst="ellipse">
            <a:avLst/>
          </a:prstGeom>
          <a:solidFill>
            <a:srgbClr val="FFFF0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1905000"/>
            <a:ext cx="7441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M5</a:t>
            </a:r>
          </a:p>
        </p:txBody>
      </p:sp>
      <p:pic>
        <p:nvPicPr>
          <p:cNvPr id="10" name="Picture 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4282199" y="3733800"/>
            <a:ext cx="289801" cy="254938"/>
          </a:xfrm>
          <a:prstGeom prst="rect">
            <a:avLst/>
          </a:prstGeom>
          <a:noFill/>
          <a:ln/>
          <a:effectLst/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7025399" y="3733800"/>
            <a:ext cx="289801" cy="254938"/>
          </a:xfrm>
          <a:prstGeom prst="rect">
            <a:avLst/>
          </a:prstGeom>
          <a:noFill/>
          <a:ln/>
          <a:effectLst/>
        </p:spPr>
      </p:pic>
      <p:sp>
        <p:nvSpPr>
          <p:cNvPr id="12" name="Oval 11"/>
          <p:cNvSpPr/>
          <p:nvPr/>
        </p:nvSpPr>
        <p:spPr>
          <a:xfrm>
            <a:off x="3200400" y="3429000"/>
            <a:ext cx="133350" cy="114300"/>
          </a:xfrm>
          <a:prstGeom prst="ellipse">
            <a:avLst/>
          </a:prstGeom>
          <a:solidFill>
            <a:srgbClr val="FFFF0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505200" y="3429000"/>
            <a:ext cx="133350" cy="114300"/>
          </a:xfrm>
          <a:prstGeom prst="ellipse">
            <a:avLst/>
          </a:prstGeom>
          <a:solidFill>
            <a:srgbClr val="FFFF0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733800" y="3429000"/>
            <a:ext cx="133350" cy="114300"/>
          </a:xfrm>
          <a:prstGeom prst="ellipse">
            <a:avLst/>
          </a:prstGeom>
          <a:solidFill>
            <a:srgbClr val="FFFF0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914900" y="3467100"/>
            <a:ext cx="133350" cy="114300"/>
          </a:xfrm>
          <a:prstGeom prst="ellipse">
            <a:avLst/>
          </a:prstGeom>
          <a:solidFill>
            <a:srgbClr val="FFFF0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200650" y="3467100"/>
            <a:ext cx="133350" cy="114300"/>
          </a:xfrm>
          <a:prstGeom prst="ellipse">
            <a:avLst/>
          </a:prstGeom>
          <a:solidFill>
            <a:srgbClr val="FFFF0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505450" y="3467100"/>
            <a:ext cx="133350" cy="114300"/>
          </a:xfrm>
          <a:prstGeom prst="ellipse">
            <a:avLst/>
          </a:prstGeom>
          <a:solidFill>
            <a:srgbClr val="FFFF0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5810250" y="3467100"/>
            <a:ext cx="133350" cy="114300"/>
          </a:xfrm>
          <a:prstGeom prst="ellipse">
            <a:avLst/>
          </a:prstGeom>
          <a:solidFill>
            <a:srgbClr val="FFFF0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2667000" y="3429000"/>
            <a:ext cx="133350" cy="114300"/>
          </a:xfrm>
          <a:prstGeom prst="ellipse">
            <a:avLst/>
          </a:prstGeom>
          <a:solidFill>
            <a:srgbClr val="FFFF0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2438400" y="3429000"/>
            <a:ext cx="133350" cy="114300"/>
          </a:xfrm>
          <a:prstGeom prst="ellipse">
            <a:avLst/>
          </a:prstGeom>
          <a:solidFill>
            <a:srgbClr val="FFFF0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6038850" y="3467100"/>
            <a:ext cx="133350" cy="114300"/>
          </a:xfrm>
          <a:prstGeom prst="ellipse">
            <a:avLst/>
          </a:prstGeom>
          <a:solidFill>
            <a:srgbClr val="FFFF0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6343650" y="3467100"/>
            <a:ext cx="133350" cy="114300"/>
          </a:xfrm>
          <a:prstGeom prst="ellipse">
            <a:avLst/>
          </a:prstGeom>
          <a:solidFill>
            <a:srgbClr val="FFFF0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67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09600"/>
            <a:ext cx="76523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M-theory interpretation:  M5 </a:t>
            </a:r>
            <a:r>
              <a:rPr lang="en-US" sz="3200" dirty="0" err="1">
                <a:solidFill>
                  <a:srgbClr val="0070C0"/>
                </a:solidFill>
              </a:rPr>
              <a:t>branes</a:t>
            </a:r>
            <a:r>
              <a:rPr lang="en-US" sz="3200" dirty="0">
                <a:solidFill>
                  <a:srgbClr val="0070C0"/>
                </a:solidFill>
              </a:rPr>
              <a:t> probing</a:t>
            </a:r>
          </a:p>
          <a:p>
            <a:r>
              <a:rPr lang="en-US" sz="3200" dirty="0">
                <a:solidFill>
                  <a:srgbClr val="0070C0"/>
                </a:solidFill>
              </a:rPr>
              <a:t>D,E singularities.  For example: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990599" y="3505200"/>
            <a:ext cx="7772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1066800" y="3733800"/>
            <a:ext cx="289801" cy="254938"/>
          </a:xfrm>
          <a:prstGeom prst="rect">
            <a:avLst/>
          </a:prstGeom>
          <a:noFill/>
          <a:ln/>
          <a:effectLst/>
        </p:spPr>
      </p:pic>
      <p:sp>
        <p:nvSpPr>
          <p:cNvPr id="8" name="Oval 7"/>
          <p:cNvSpPr/>
          <p:nvPr/>
        </p:nvSpPr>
        <p:spPr>
          <a:xfrm>
            <a:off x="1562100" y="5486400"/>
            <a:ext cx="133350" cy="114300"/>
          </a:xfrm>
          <a:prstGeom prst="ellipse">
            <a:avLst/>
          </a:prstGeom>
          <a:solidFill>
            <a:srgbClr val="FFFF0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1905000"/>
            <a:ext cx="7441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M5</a:t>
            </a:r>
          </a:p>
        </p:txBody>
      </p:sp>
      <p:pic>
        <p:nvPicPr>
          <p:cNvPr id="10" name="Picture 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4282199" y="3733800"/>
            <a:ext cx="289801" cy="254938"/>
          </a:xfrm>
          <a:prstGeom prst="rect">
            <a:avLst/>
          </a:prstGeom>
          <a:noFill/>
          <a:ln/>
          <a:effectLst/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7025399" y="3733800"/>
            <a:ext cx="289801" cy="254938"/>
          </a:xfrm>
          <a:prstGeom prst="rect">
            <a:avLst/>
          </a:prstGeom>
          <a:noFill/>
          <a:ln/>
          <a:effectLst/>
        </p:spPr>
      </p:pic>
      <p:sp>
        <p:nvSpPr>
          <p:cNvPr id="12" name="Oval 11"/>
          <p:cNvSpPr/>
          <p:nvPr/>
        </p:nvSpPr>
        <p:spPr>
          <a:xfrm>
            <a:off x="1847850" y="5486400"/>
            <a:ext cx="133350" cy="114300"/>
          </a:xfrm>
          <a:prstGeom prst="ellipse">
            <a:avLst/>
          </a:prstGeom>
          <a:solidFill>
            <a:srgbClr val="FFFF0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152650" y="5486400"/>
            <a:ext cx="133350" cy="114300"/>
          </a:xfrm>
          <a:prstGeom prst="ellipse">
            <a:avLst/>
          </a:prstGeom>
          <a:solidFill>
            <a:srgbClr val="FFFF0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381250" y="5486400"/>
            <a:ext cx="133350" cy="114300"/>
          </a:xfrm>
          <a:prstGeom prst="ellipse">
            <a:avLst/>
          </a:prstGeom>
          <a:solidFill>
            <a:srgbClr val="FFFF0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914900" y="3467100"/>
            <a:ext cx="133350" cy="114300"/>
          </a:xfrm>
          <a:prstGeom prst="ellipse">
            <a:avLst/>
          </a:prstGeom>
          <a:solidFill>
            <a:srgbClr val="FFFF0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200650" y="3467100"/>
            <a:ext cx="133350" cy="114300"/>
          </a:xfrm>
          <a:prstGeom prst="ellipse">
            <a:avLst/>
          </a:prstGeom>
          <a:solidFill>
            <a:srgbClr val="FFFF0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505450" y="3467100"/>
            <a:ext cx="133350" cy="114300"/>
          </a:xfrm>
          <a:prstGeom prst="ellipse">
            <a:avLst/>
          </a:prstGeom>
          <a:solidFill>
            <a:srgbClr val="FFFF0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5810250" y="3467100"/>
            <a:ext cx="133350" cy="114300"/>
          </a:xfrm>
          <a:prstGeom prst="ellipse">
            <a:avLst/>
          </a:prstGeom>
          <a:solidFill>
            <a:srgbClr val="FFFF0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381000" y="5257800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1066800" y="5257800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752600" y="5257800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2438400" y="5257800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3124200" y="5257800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3810000" y="5257800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4495800" y="5257800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2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2590800" y="4894550"/>
            <a:ext cx="508160" cy="290066"/>
          </a:xfrm>
          <a:prstGeom prst="rect">
            <a:avLst/>
          </a:prstGeom>
          <a:noFill/>
          <a:ln/>
          <a:effectLst/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3276600" y="4894550"/>
            <a:ext cx="506818" cy="289300"/>
          </a:xfrm>
          <a:prstGeom prst="rect">
            <a:avLst/>
          </a:prstGeom>
          <a:noFill/>
          <a:ln/>
          <a:effectLst/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4724763" y="4876800"/>
            <a:ext cx="289801" cy="254938"/>
          </a:xfrm>
          <a:prstGeom prst="rect">
            <a:avLst/>
          </a:prstGeom>
          <a:noFill/>
          <a:ln/>
          <a:effectLst/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1855382" y="4894550"/>
            <a:ext cx="506818" cy="289300"/>
          </a:xfrm>
          <a:prstGeom prst="rect">
            <a:avLst/>
          </a:prstGeom>
          <a:noFill/>
          <a:ln/>
          <a:effectLst/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533400" y="4876800"/>
            <a:ext cx="289801" cy="254938"/>
          </a:xfrm>
          <a:prstGeom prst="rect">
            <a:avLst/>
          </a:prstGeom>
          <a:noFill/>
          <a:ln/>
          <a:effec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6" name="Ink 35"/>
              <p14:cNvContentPartPr/>
              <p14:nvPr/>
            </p14:nvContentPartPr>
            <p14:xfrm>
              <a:off x="3121009" y="3698050"/>
              <a:ext cx="305280" cy="67896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089689" y="3669610"/>
                <a:ext cx="365400" cy="73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7" name="Ink 36"/>
              <p14:cNvContentPartPr/>
              <p14:nvPr/>
            </p14:nvContentPartPr>
            <p14:xfrm>
              <a:off x="1185289" y="4438570"/>
              <a:ext cx="3136680" cy="54396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58289" y="4406890"/>
                <a:ext cx="3194280" cy="592920"/>
              </a:xfrm>
              <a:prstGeom prst="rect">
                <a:avLst/>
              </a:prstGeom>
            </p:spPr>
          </p:pic>
        </mc:Fallback>
      </mc:AlternateContent>
      <p:sp>
        <p:nvSpPr>
          <p:cNvPr id="38" name="Oval 37"/>
          <p:cNvSpPr/>
          <p:nvPr/>
        </p:nvSpPr>
        <p:spPr>
          <a:xfrm>
            <a:off x="1695450" y="5562600"/>
            <a:ext cx="133350" cy="114300"/>
          </a:xfrm>
          <a:prstGeom prst="ellipse">
            <a:avLst/>
          </a:prstGeom>
          <a:solidFill>
            <a:srgbClr val="FFFF0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990600" y="5524500"/>
            <a:ext cx="133350" cy="114300"/>
          </a:xfrm>
          <a:prstGeom prst="ellipse">
            <a:avLst/>
          </a:prstGeom>
          <a:solidFill>
            <a:srgbClr val="FFFF0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6038850" y="3467100"/>
            <a:ext cx="133350" cy="114300"/>
          </a:xfrm>
          <a:prstGeom prst="ellipse">
            <a:avLst/>
          </a:prstGeom>
          <a:solidFill>
            <a:srgbClr val="FFFF0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6343650" y="3467100"/>
            <a:ext cx="133350" cy="114300"/>
          </a:xfrm>
          <a:prstGeom prst="ellipse">
            <a:avLst/>
          </a:prstGeom>
          <a:solidFill>
            <a:srgbClr val="FFFF0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66501" y="6053289"/>
            <a:ext cx="57023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bifundamental</a:t>
            </a:r>
            <a:r>
              <a:rPr lang="en-US" sz="3200" dirty="0">
                <a:solidFill>
                  <a:srgbClr val="FF0000"/>
                </a:solidFill>
              </a:rPr>
              <a:t> `E7 matter’ =SCFT</a:t>
            </a:r>
          </a:p>
        </p:txBody>
      </p:sp>
      <p:sp>
        <p:nvSpPr>
          <p:cNvPr id="35" name="Oval 34"/>
          <p:cNvSpPr/>
          <p:nvPr/>
        </p:nvSpPr>
        <p:spPr>
          <a:xfrm>
            <a:off x="2400300" y="3429000"/>
            <a:ext cx="133350" cy="114300"/>
          </a:xfrm>
          <a:prstGeom prst="ellipse">
            <a:avLst/>
          </a:prstGeom>
          <a:solidFill>
            <a:srgbClr val="FFFF0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2686050" y="3429000"/>
            <a:ext cx="133350" cy="114300"/>
          </a:xfrm>
          <a:prstGeom prst="ellipse">
            <a:avLst/>
          </a:prstGeom>
          <a:solidFill>
            <a:srgbClr val="FFFF0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2990850" y="3429000"/>
            <a:ext cx="133350" cy="114300"/>
          </a:xfrm>
          <a:prstGeom prst="ellipse">
            <a:avLst/>
          </a:prstGeom>
          <a:solidFill>
            <a:srgbClr val="FFFF0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3295650" y="3429000"/>
            <a:ext cx="133350" cy="114300"/>
          </a:xfrm>
          <a:prstGeom prst="ellipse">
            <a:avLst/>
          </a:prstGeom>
          <a:solidFill>
            <a:srgbClr val="FFFF0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3524250" y="3429000"/>
            <a:ext cx="133350" cy="114300"/>
          </a:xfrm>
          <a:prstGeom prst="ellipse">
            <a:avLst/>
          </a:prstGeom>
          <a:solidFill>
            <a:srgbClr val="FFFF0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3829050" y="3429000"/>
            <a:ext cx="133350" cy="114300"/>
          </a:xfrm>
          <a:prstGeom prst="ellipse">
            <a:avLst/>
          </a:prstGeom>
          <a:solidFill>
            <a:srgbClr val="FFFF0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2381250" y="5562600"/>
            <a:ext cx="133350" cy="114300"/>
          </a:xfrm>
          <a:prstGeom prst="ellipse">
            <a:avLst/>
          </a:prstGeom>
          <a:solidFill>
            <a:srgbClr val="FFFF0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3067050" y="5562600"/>
            <a:ext cx="133350" cy="114300"/>
          </a:xfrm>
          <a:prstGeom prst="ellipse">
            <a:avLst/>
          </a:prstGeom>
          <a:solidFill>
            <a:srgbClr val="FFFF0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3752850" y="5562600"/>
            <a:ext cx="133350" cy="114300"/>
          </a:xfrm>
          <a:prstGeom prst="ellipse">
            <a:avLst/>
          </a:prstGeom>
          <a:solidFill>
            <a:srgbClr val="FFFF0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4438650" y="5562600"/>
            <a:ext cx="133350" cy="114300"/>
          </a:xfrm>
          <a:prstGeom prst="ellipse">
            <a:avLst/>
          </a:prstGeom>
          <a:solidFill>
            <a:srgbClr val="FFFF0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74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Oval 76"/>
          <p:cNvSpPr/>
          <p:nvPr/>
        </p:nvSpPr>
        <p:spPr>
          <a:xfrm>
            <a:off x="5562600" y="1981200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2133600" y="3792250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Oval 72"/>
          <p:cNvSpPr/>
          <p:nvPr/>
        </p:nvSpPr>
        <p:spPr>
          <a:xfrm>
            <a:off x="2819400" y="3792250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Oval 74"/>
          <p:cNvSpPr/>
          <p:nvPr/>
        </p:nvSpPr>
        <p:spPr>
          <a:xfrm>
            <a:off x="3505200" y="3792250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Oval 80"/>
          <p:cNvSpPr/>
          <p:nvPr/>
        </p:nvSpPr>
        <p:spPr>
          <a:xfrm>
            <a:off x="4191000" y="3792250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Oval 87"/>
          <p:cNvSpPr/>
          <p:nvPr/>
        </p:nvSpPr>
        <p:spPr>
          <a:xfrm>
            <a:off x="4876800" y="3792250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Oval 89"/>
          <p:cNvSpPr/>
          <p:nvPr/>
        </p:nvSpPr>
        <p:spPr>
          <a:xfrm>
            <a:off x="5562600" y="3792250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Oval 93"/>
          <p:cNvSpPr/>
          <p:nvPr/>
        </p:nvSpPr>
        <p:spPr>
          <a:xfrm>
            <a:off x="6248400" y="3792250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Oval 98"/>
          <p:cNvSpPr/>
          <p:nvPr/>
        </p:nvSpPr>
        <p:spPr>
          <a:xfrm>
            <a:off x="7086600" y="4097050"/>
            <a:ext cx="76200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Oval 100"/>
          <p:cNvSpPr/>
          <p:nvPr/>
        </p:nvSpPr>
        <p:spPr>
          <a:xfrm>
            <a:off x="7239000" y="4097050"/>
            <a:ext cx="76200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Oval 102"/>
          <p:cNvSpPr/>
          <p:nvPr/>
        </p:nvSpPr>
        <p:spPr>
          <a:xfrm>
            <a:off x="7391400" y="4097050"/>
            <a:ext cx="76200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5" name="Picture 10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3733800" y="3411250"/>
            <a:ext cx="290528" cy="255577"/>
          </a:xfrm>
          <a:prstGeom prst="rect">
            <a:avLst/>
          </a:prstGeom>
          <a:noFill/>
          <a:ln/>
          <a:effectLst/>
        </p:spPr>
      </p:pic>
      <p:pic>
        <p:nvPicPr>
          <p:cNvPr id="110" name="Picture 10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6477000" y="3429000"/>
            <a:ext cx="290528" cy="255577"/>
          </a:xfrm>
          <a:prstGeom prst="rect">
            <a:avLst/>
          </a:prstGeom>
          <a:noFill/>
          <a:ln/>
          <a:effectLst/>
        </p:spPr>
      </p:pic>
      <p:sp>
        <p:nvSpPr>
          <p:cNvPr id="114" name="Oval 113"/>
          <p:cNvSpPr/>
          <p:nvPr/>
        </p:nvSpPr>
        <p:spPr>
          <a:xfrm>
            <a:off x="2133600" y="1963450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Oval 117"/>
          <p:cNvSpPr/>
          <p:nvPr/>
        </p:nvSpPr>
        <p:spPr>
          <a:xfrm>
            <a:off x="2819400" y="1963450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Oval 119"/>
          <p:cNvSpPr/>
          <p:nvPr/>
        </p:nvSpPr>
        <p:spPr>
          <a:xfrm>
            <a:off x="3505200" y="1963450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Oval 121"/>
          <p:cNvSpPr/>
          <p:nvPr/>
        </p:nvSpPr>
        <p:spPr>
          <a:xfrm>
            <a:off x="4191000" y="1963450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Oval 125"/>
          <p:cNvSpPr/>
          <p:nvPr/>
        </p:nvSpPr>
        <p:spPr>
          <a:xfrm>
            <a:off x="4876800" y="1963450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Oval 129"/>
          <p:cNvSpPr/>
          <p:nvPr/>
        </p:nvSpPr>
        <p:spPr>
          <a:xfrm>
            <a:off x="6248400" y="1963450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Oval 131"/>
          <p:cNvSpPr/>
          <p:nvPr/>
        </p:nvSpPr>
        <p:spPr>
          <a:xfrm>
            <a:off x="7086600" y="2268250"/>
            <a:ext cx="76200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" name="Oval 132"/>
          <p:cNvSpPr/>
          <p:nvPr/>
        </p:nvSpPr>
        <p:spPr>
          <a:xfrm>
            <a:off x="7239000" y="2268250"/>
            <a:ext cx="76200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4" name="Oval 133"/>
          <p:cNvSpPr/>
          <p:nvPr/>
        </p:nvSpPr>
        <p:spPr>
          <a:xfrm>
            <a:off x="7391400" y="2268250"/>
            <a:ext cx="76200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" name="Oval 146"/>
          <p:cNvSpPr/>
          <p:nvPr/>
        </p:nvSpPr>
        <p:spPr>
          <a:xfrm>
            <a:off x="1600200" y="2268250"/>
            <a:ext cx="76200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8" name="Oval 147"/>
          <p:cNvSpPr/>
          <p:nvPr/>
        </p:nvSpPr>
        <p:spPr>
          <a:xfrm>
            <a:off x="1752600" y="2268250"/>
            <a:ext cx="76200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" name="Oval 148"/>
          <p:cNvSpPr/>
          <p:nvPr/>
        </p:nvSpPr>
        <p:spPr>
          <a:xfrm>
            <a:off x="1905000" y="2268250"/>
            <a:ext cx="76200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0" name="Oval 149"/>
          <p:cNvSpPr/>
          <p:nvPr/>
        </p:nvSpPr>
        <p:spPr>
          <a:xfrm>
            <a:off x="1600200" y="4097050"/>
            <a:ext cx="76200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1" name="Oval 150"/>
          <p:cNvSpPr/>
          <p:nvPr/>
        </p:nvSpPr>
        <p:spPr>
          <a:xfrm>
            <a:off x="1752600" y="4097050"/>
            <a:ext cx="76200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2" name="Oval 151"/>
          <p:cNvSpPr/>
          <p:nvPr/>
        </p:nvSpPr>
        <p:spPr>
          <a:xfrm>
            <a:off x="1905000" y="4097050"/>
            <a:ext cx="76200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" name="Oval 152"/>
          <p:cNvSpPr/>
          <p:nvPr/>
        </p:nvSpPr>
        <p:spPr>
          <a:xfrm>
            <a:off x="2133600" y="5621050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5" name="Oval 154"/>
          <p:cNvSpPr/>
          <p:nvPr/>
        </p:nvSpPr>
        <p:spPr>
          <a:xfrm>
            <a:off x="2819400" y="5621050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7" name="Oval 156"/>
          <p:cNvSpPr/>
          <p:nvPr/>
        </p:nvSpPr>
        <p:spPr>
          <a:xfrm>
            <a:off x="3505200" y="5621050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9" name="Oval 158"/>
          <p:cNvSpPr/>
          <p:nvPr/>
        </p:nvSpPr>
        <p:spPr>
          <a:xfrm>
            <a:off x="4191000" y="5621050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1" name="Oval 160"/>
          <p:cNvSpPr/>
          <p:nvPr/>
        </p:nvSpPr>
        <p:spPr>
          <a:xfrm>
            <a:off x="4876800" y="5621050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6" name="Picture 7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2203034" y="1615186"/>
            <a:ext cx="507720" cy="289814"/>
          </a:xfrm>
          <a:prstGeom prst="rect">
            <a:avLst/>
          </a:prstGeom>
          <a:noFill/>
          <a:ln/>
          <a:effectLst/>
        </p:spPr>
      </p:pic>
      <p:sp>
        <p:nvSpPr>
          <p:cNvPr id="163" name="Oval 162"/>
          <p:cNvSpPr/>
          <p:nvPr/>
        </p:nvSpPr>
        <p:spPr>
          <a:xfrm>
            <a:off x="5562600" y="5621050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4" name="Picture 8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2221043" y="3429000"/>
            <a:ext cx="507257" cy="289550"/>
          </a:xfrm>
          <a:prstGeom prst="rect">
            <a:avLst/>
          </a:prstGeom>
          <a:noFill/>
          <a:ln/>
          <a:effectLst/>
        </p:spPr>
      </p:pic>
      <p:sp>
        <p:nvSpPr>
          <p:cNvPr id="165" name="Oval 164"/>
          <p:cNvSpPr/>
          <p:nvPr/>
        </p:nvSpPr>
        <p:spPr>
          <a:xfrm>
            <a:off x="6248400" y="5621050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7" name="Oval 166"/>
          <p:cNvSpPr/>
          <p:nvPr/>
        </p:nvSpPr>
        <p:spPr>
          <a:xfrm>
            <a:off x="7086600" y="5925850"/>
            <a:ext cx="76200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8" name="Oval 167"/>
          <p:cNvSpPr/>
          <p:nvPr/>
        </p:nvSpPr>
        <p:spPr>
          <a:xfrm>
            <a:off x="7239000" y="5925850"/>
            <a:ext cx="76200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9" name="Oval 168"/>
          <p:cNvSpPr/>
          <p:nvPr/>
        </p:nvSpPr>
        <p:spPr>
          <a:xfrm>
            <a:off x="7391400" y="5925850"/>
            <a:ext cx="76200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3" name="Picture 9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4343400" y="5257800"/>
            <a:ext cx="508160" cy="290066"/>
          </a:xfrm>
          <a:prstGeom prst="rect">
            <a:avLst/>
          </a:prstGeom>
          <a:noFill/>
          <a:ln/>
          <a:effectLst/>
        </p:spPr>
      </p:pic>
      <p:pic>
        <p:nvPicPr>
          <p:cNvPr id="91" name="Picture 9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5029200" y="5257800"/>
            <a:ext cx="506818" cy="289300"/>
          </a:xfrm>
          <a:prstGeom prst="rect">
            <a:avLst/>
          </a:prstGeom>
          <a:noFill/>
          <a:ln/>
          <a:effectLst/>
        </p:spPr>
      </p:pic>
      <p:pic>
        <p:nvPicPr>
          <p:cNvPr id="182" name="Picture 18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6477363" y="5240050"/>
            <a:ext cx="289801" cy="254938"/>
          </a:xfrm>
          <a:prstGeom prst="rect">
            <a:avLst/>
          </a:prstGeom>
          <a:noFill/>
          <a:ln/>
          <a:effectLst/>
        </p:spPr>
      </p:pic>
      <p:sp>
        <p:nvSpPr>
          <p:cNvPr id="174" name="Oval 173"/>
          <p:cNvSpPr/>
          <p:nvPr/>
        </p:nvSpPr>
        <p:spPr>
          <a:xfrm>
            <a:off x="1600200" y="5925850"/>
            <a:ext cx="76200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5" name="Oval 174"/>
          <p:cNvSpPr/>
          <p:nvPr/>
        </p:nvSpPr>
        <p:spPr>
          <a:xfrm>
            <a:off x="1752600" y="5925850"/>
            <a:ext cx="76200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6" name="Oval 175"/>
          <p:cNvSpPr/>
          <p:nvPr/>
        </p:nvSpPr>
        <p:spPr>
          <a:xfrm>
            <a:off x="1905000" y="5925850"/>
            <a:ext cx="76200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7" name="Picture 8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3607982" y="5257800"/>
            <a:ext cx="506818" cy="289300"/>
          </a:xfrm>
          <a:prstGeom prst="rect">
            <a:avLst/>
          </a:prstGeom>
          <a:noFill/>
          <a:ln/>
          <a:effectLst/>
        </p:spPr>
      </p:pic>
      <p:pic>
        <p:nvPicPr>
          <p:cNvPr id="186" name="Picture 18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2286000" y="5240050"/>
            <a:ext cx="289801" cy="254938"/>
          </a:xfrm>
          <a:prstGeom prst="rect">
            <a:avLst/>
          </a:prstGeom>
          <a:noFill/>
          <a:ln/>
          <a:effectLst/>
        </p:spPr>
      </p:pic>
      <p:pic>
        <p:nvPicPr>
          <p:cNvPr id="79" name="Picture 78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3607080" y="1600200"/>
            <a:ext cx="507720" cy="289814"/>
          </a:xfrm>
          <a:prstGeom prst="rect">
            <a:avLst/>
          </a:prstGeom>
          <a:noFill/>
          <a:ln/>
          <a:effectLst/>
        </p:spPr>
      </p:pic>
      <p:pic>
        <p:nvPicPr>
          <p:cNvPr id="82" name="Picture 8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4953000" y="1615186"/>
            <a:ext cx="507720" cy="289814"/>
          </a:xfrm>
          <a:prstGeom prst="rect">
            <a:avLst/>
          </a:prstGeom>
          <a:noFill/>
          <a:ln/>
          <a:effectLst/>
        </p:spPr>
      </p:pic>
      <p:pic>
        <p:nvPicPr>
          <p:cNvPr id="83" name="Picture 8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6350280" y="1615186"/>
            <a:ext cx="507720" cy="289814"/>
          </a:xfrm>
          <a:prstGeom prst="rect">
            <a:avLst/>
          </a:prstGeom>
          <a:noFill/>
          <a:ln/>
          <a:effectLst/>
        </p:spPr>
      </p:pic>
      <p:pic>
        <p:nvPicPr>
          <p:cNvPr id="85" name="Picture 8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4979143" y="3429000"/>
            <a:ext cx="507257" cy="289550"/>
          </a:xfrm>
          <a:prstGeom prst="rect">
            <a:avLst/>
          </a:prstGeom>
          <a:noFill/>
          <a:ln/>
          <a:effectLst/>
        </p:spPr>
      </p:pic>
      <p:sp>
        <p:nvSpPr>
          <p:cNvPr id="2" name="TextBox 1"/>
          <p:cNvSpPr txBox="1"/>
          <p:nvPr/>
        </p:nvSpPr>
        <p:spPr>
          <a:xfrm>
            <a:off x="2286000" y="2067580"/>
            <a:ext cx="5469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4      1       4      1       4      1      4          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286000" y="3896380"/>
            <a:ext cx="5388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3      1       6      1       3      1      6          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2286000" y="5725180"/>
            <a:ext cx="5388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8      1       2      3       2      1      8      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4048" y="331830"/>
            <a:ext cx="63295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Emergence of repeating patterns</a:t>
            </a:r>
          </a:p>
        </p:txBody>
      </p:sp>
    </p:spTree>
    <p:extLst>
      <p:ext uri="{BB962C8B-B14F-4D97-AF65-F5344CB8AC3E}">
        <p14:creationId xmlns:p14="http://schemas.microsoft.com/office/powerpoint/2010/main" val="217376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737" y="398869"/>
            <a:ext cx="4315055" cy="570555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1006240" y="2133600"/>
            <a:ext cx="847012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824171" y="2133600"/>
            <a:ext cx="847012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15" idx="6"/>
            <a:endCxn id="17" idx="2"/>
          </p:cNvCxnSpPr>
          <p:nvPr/>
        </p:nvCxnSpPr>
        <p:spPr>
          <a:xfrm>
            <a:off x="1853252" y="2514600"/>
            <a:ext cx="970919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017" y="1708850"/>
            <a:ext cx="385458" cy="27893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609" y="1716204"/>
            <a:ext cx="385458" cy="278934"/>
          </a:xfrm>
          <a:prstGeom prst="rect">
            <a:avLst/>
          </a:prstGeom>
        </p:spPr>
      </p:pic>
      <p:sp>
        <p:nvSpPr>
          <p:cNvPr id="38" name="Oval 37"/>
          <p:cNvSpPr/>
          <p:nvPr/>
        </p:nvSpPr>
        <p:spPr>
          <a:xfrm>
            <a:off x="1006240" y="3929950"/>
            <a:ext cx="847012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824171" y="3929950"/>
            <a:ext cx="847012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>
            <a:stCxn id="38" idx="6"/>
            <a:endCxn id="39" idx="2"/>
          </p:cNvCxnSpPr>
          <p:nvPr/>
        </p:nvCxnSpPr>
        <p:spPr>
          <a:xfrm>
            <a:off x="1853252" y="4310950"/>
            <a:ext cx="970919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017" y="3505200"/>
            <a:ext cx="394169" cy="2809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609" y="3512554"/>
            <a:ext cx="394169" cy="280926"/>
          </a:xfrm>
          <a:prstGeom prst="rect">
            <a:avLst/>
          </a:prstGeom>
        </p:spPr>
      </p:pic>
      <p:sp>
        <p:nvSpPr>
          <p:cNvPr id="43" name="Oval 42"/>
          <p:cNvSpPr/>
          <p:nvPr/>
        </p:nvSpPr>
        <p:spPr>
          <a:xfrm>
            <a:off x="1006240" y="5782915"/>
            <a:ext cx="847012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2824171" y="5782915"/>
            <a:ext cx="847012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>
            <a:stCxn id="43" idx="6"/>
            <a:endCxn id="44" idx="2"/>
          </p:cNvCxnSpPr>
          <p:nvPr/>
        </p:nvCxnSpPr>
        <p:spPr>
          <a:xfrm>
            <a:off x="1853252" y="6163915"/>
            <a:ext cx="970919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017" y="5358165"/>
            <a:ext cx="385458" cy="2789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609" y="5365519"/>
            <a:ext cx="385458" cy="278934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5517003" y="2141803"/>
            <a:ext cx="847012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086600" y="2141803"/>
            <a:ext cx="847012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780" y="1717053"/>
            <a:ext cx="385458" cy="27893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038" y="1724407"/>
            <a:ext cx="385458" cy="278934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4768963" y="5782915"/>
            <a:ext cx="847012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153400" y="5751396"/>
            <a:ext cx="847012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740" y="5358165"/>
            <a:ext cx="385458" cy="27893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177" y="5334000"/>
            <a:ext cx="385458" cy="2789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494" y="6066243"/>
            <a:ext cx="2424817" cy="1953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301" y="2396708"/>
            <a:ext cx="552452" cy="1953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886" y="4178411"/>
            <a:ext cx="1019797" cy="195343"/>
          </a:xfrm>
          <a:prstGeom prst="rect">
            <a:avLst/>
          </a:prstGeom>
        </p:spPr>
      </p:pic>
      <p:sp>
        <p:nvSpPr>
          <p:cNvPr id="48" name="Oval 47"/>
          <p:cNvSpPr/>
          <p:nvPr/>
        </p:nvSpPr>
        <p:spPr>
          <a:xfrm>
            <a:off x="7356495" y="3872892"/>
            <a:ext cx="847012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48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933" y="3455496"/>
            <a:ext cx="394169" cy="280926"/>
          </a:xfrm>
          <a:prstGeom prst="rect">
            <a:avLst/>
          </a:prstGeom>
        </p:spPr>
      </p:pic>
      <p:sp>
        <p:nvSpPr>
          <p:cNvPr id="50" name="Oval 49"/>
          <p:cNvSpPr/>
          <p:nvPr/>
        </p:nvSpPr>
        <p:spPr>
          <a:xfrm>
            <a:off x="5383881" y="3869797"/>
            <a:ext cx="847012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50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319" y="3452401"/>
            <a:ext cx="394169" cy="28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65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721426" cy="69249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Conformal Theories:</a:t>
            </a:r>
          </a:p>
          <a:p>
            <a:endParaRPr lang="en-US" sz="3200" dirty="0"/>
          </a:p>
          <a:p>
            <a:r>
              <a:rPr lang="en-US" sz="3200" dirty="0"/>
              <a:t>Proven to be important for a deeper understanding</a:t>
            </a:r>
          </a:p>
          <a:p>
            <a:r>
              <a:rPr lang="en-US" sz="3200" dirty="0"/>
              <a:t>of strongly coupled systems. </a:t>
            </a:r>
            <a:r>
              <a:rPr lang="en-US" sz="3200" dirty="0" smtClean="0"/>
              <a:t> Standalone quantum </a:t>
            </a:r>
          </a:p>
          <a:p>
            <a:r>
              <a:rPr lang="en-US" sz="3200" dirty="0" smtClean="0"/>
              <a:t>systems.</a:t>
            </a:r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Applications:  Condensed </a:t>
            </a:r>
            <a:r>
              <a:rPr lang="en-US" sz="3200" dirty="0" smtClean="0"/>
              <a:t>matter </a:t>
            </a:r>
            <a:r>
              <a:rPr lang="en-US" sz="3200" dirty="0"/>
              <a:t>p</a:t>
            </a:r>
            <a:r>
              <a:rPr lang="en-US" sz="3200" dirty="0" smtClean="0"/>
              <a:t>hysics</a:t>
            </a:r>
            <a:endParaRPr lang="en-US" sz="3200" dirty="0"/>
          </a:p>
          <a:p>
            <a:r>
              <a:rPr lang="en-US" sz="3200" dirty="0"/>
              <a:t>                         Particle p</a:t>
            </a:r>
            <a:r>
              <a:rPr lang="en-US" sz="3200" dirty="0" smtClean="0"/>
              <a:t>hysics</a:t>
            </a:r>
            <a:endParaRPr lang="en-US" sz="3200" dirty="0"/>
          </a:p>
          <a:p>
            <a:r>
              <a:rPr lang="en-US" sz="3200" dirty="0"/>
              <a:t>                         Quantum g</a:t>
            </a:r>
            <a:r>
              <a:rPr lang="en-US" sz="3200" dirty="0" smtClean="0"/>
              <a:t>ravity via holography</a:t>
            </a:r>
            <a:endParaRPr lang="en-US" sz="3200" dirty="0"/>
          </a:p>
          <a:p>
            <a:endParaRPr lang="en-US" sz="3200" dirty="0"/>
          </a:p>
          <a:p>
            <a:r>
              <a:rPr lang="en-US" sz="3200" dirty="0">
                <a:solidFill>
                  <a:srgbClr val="0070C0"/>
                </a:solidFill>
              </a:rPr>
              <a:t>Can we classify them?  </a:t>
            </a:r>
          </a:p>
          <a:p>
            <a:endParaRPr lang="en-US" sz="3200" dirty="0">
              <a:solidFill>
                <a:srgbClr val="0070C0"/>
              </a:solidFill>
            </a:endParaRPr>
          </a:p>
          <a:p>
            <a:r>
              <a:rPr lang="en-US" sz="3200" dirty="0">
                <a:solidFill>
                  <a:srgbClr val="0070C0"/>
                </a:solidFill>
              </a:rPr>
              <a:t>Do they exist in arbitrary dimensions? </a:t>
            </a:r>
          </a:p>
          <a:p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03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990600" y="2057400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n</a:t>
            </a:r>
          </a:p>
        </p:txBody>
      </p:sp>
      <p:pic>
        <p:nvPicPr>
          <p:cNvPr id="16" name="Picture 15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1981200" y="2209800"/>
            <a:ext cx="2300023" cy="365812"/>
          </a:xfrm>
          <a:prstGeom prst="rect">
            <a:avLst/>
          </a:prstGeom>
          <a:noFill/>
          <a:ln/>
          <a:effectLst/>
        </p:spPr>
      </p:pic>
      <p:sp>
        <p:nvSpPr>
          <p:cNvPr id="17" name="Oval 16"/>
          <p:cNvSpPr/>
          <p:nvPr/>
        </p:nvSpPr>
        <p:spPr>
          <a:xfrm>
            <a:off x="990600" y="3048000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1676400" y="3048000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990600" y="4038600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1676400" y="4038600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2362200" y="4038600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990600" y="5105400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2362200" y="5105400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6187069" y="1783445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6949069" y="1783445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6187069" y="2759289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6415669" y="2759289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6415669" y="2530689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7177669" y="2759289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6720469" y="2835489"/>
            <a:ext cx="76200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6872869" y="2835489"/>
            <a:ext cx="76200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7025269" y="2835489"/>
            <a:ext cx="76200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6491869" y="1859645"/>
            <a:ext cx="76200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6644269" y="1859645"/>
            <a:ext cx="76200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6796669" y="1859645"/>
            <a:ext cx="76200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6187069" y="3733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6415669" y="3733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6644269" y="3733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6872869" y="3733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Oval 59"/>
          <p:cNvSpPr/>
          <p:nvPr/>
        </p:nvSpPr>
        <p:spPr>
          <a:xfrm>
            <a:off x="7101469" y="3733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60"/>
          <p:cNvSpPr/>
          <p:nvPr/>
        </p:nvSpPr>
        <p:spPr>
          <a:xfrm>
            <a:off x="6644269" y="3505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6187069" y="4724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/>
          <p:cNvSpPr/>
          <p:nvPr/>
        </p:nvSpPr>
        <p:spPr>
          <a:xfrm>
            <a:off x="6415669" y="4724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/>
          <p:cNvSpPr/>
          <p:nvPr/>
        </p:nvSpPr>
        <p:spPr>
          <a:xfrm>
            <a:off x="6644269" y="4724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/>
          <p:cNvSpPr/>
          <p:nvPr/>
        </p:nvSpPr>
        <p:spPr>
          <a:xfrm>
            <a:off x="6872869" y="4724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/>
          <p:cNvSpPr/>
          <p:nvPr/>
        </p:nvSpPr>
        <p:spPr>
          <a:xfrm>
            <a:off x="7101469" y="4724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val 66"/>
          <p:cNvSpPr/>
          <p:nvPr/>
        </p:nvSpPr>
        <p:spPr>
          <a:xfrm>
            <a:off x="6644269" y="4495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Oval 67"/>
          <p:cNvSpPr/>
          <p:nvPr/>
        </p:nvSpPr>
        <p:spPr>
          <a:xfrm>
            <a:off x="6187069" y="5638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Oval 68"/>
          <p:cNvSpPr/>
          <p:nvPr/>
        </p:nvSpPr>
        <p:spPr>
          <a:xfrm>
            <a:off x="6415669" y="5638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Oval 69"/>
          <p:cNvSpPr/>
          <p:nvPr/>
        </p:nvSpPr>
        <p:spPr>
          <a:xfrm>
            <a:off x="6644269" y="5638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Oval 70"/>
          <p:cNvSpPr/>
          <p:nvPr/>
        </p:nvSpPr>
        <p:spPr>
          <a:xfrm>
            <a:off x="6872869" y="5638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Oval 71"/>
          <p:cNvSpPr/>
          <p:nvPr/>
        </p:nvSpPr>
        <p:spPr>
          <a:xfrm>
            <a:off x="7101469" y="5638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Oval 72"/>
          <p:cNvSpPr/>
          <p:nvPr/>
        </p:nvSpPr>
        <p:spPr>
          <a:xfrm>
            <a:off x="6644269" y="5410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Oval 73"/>
          <p:cNvSpPr/>
          <p:nvPr/>
        </p:nvSpPr>
        <p:spPr>
          <a:xfrm>
            <a:off x="7330069" y="4724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Oval 74"/>
          <p:cNvSpPr/>
          <p:nvPr/>
        </p:nvSpPr>
        <p:spPr>
          <a:xfrm>
            <a:off x="7330069" y="5638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Oval 75"/>
          <p:cNvSpPr/>
          <p:nvPr/>
        </p:nvSpPr>
        <p:spPr>
          <a:xfrm>
            <a:off x="7558669" y="5638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/>
          <p:cNvSpPr/>
          <p:nvPr/>
        </p:nvSpPr>
        <p:spPr>
          <a:xfrm>
            <a:off x="7787269" y="5638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8" name="Picture 7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5486400" y="1768689"/>
            <a:ext cx="548269" cy="366244"/>
          </a:xfrm>
          <a:prstGeom prst="rect">
            <a:avLst/>
          </a:prstGeom>
          <a:noFill/>
          <a:ln/>
          <a:effectLst/>
        </p:spPr>
      </p:pic>
      <p:pic>
        <p:nvPicPr>
          <p:cNvPr id="79" name="Picture 7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5501269" y="2683089"/>
            <a:ext cx="548269" cy="366244"/>
          </a:xfrm>
          <a:prstGeom prst="rect">
            <a:avLst/>
          </a:prstGeom>
          <a:noFill/>
          <a:ln/>
          <a:effectLst/>
        </p:spPr>
      </p:pic>
      <p:pic>
        <p:nvPicPr>
          <p:cNvPr id="80" name="Picture 7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5577469" y="3657600"/>
            <a:ext cx="401332" cy="366243"/>
          </a:xfrm>
          <a:prstGeom prst="rect">
            <a:avLst/>
          </a:prstGeom>
          <a:noFill/>
          <a:ln/>
          <a:effectLst/>
        </p:spPr>
      </p:pic>
      <p:pic>
        <p:nvPicPr>
          <p:cNvPr id="81" name="Picture 8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5577469" y="4648200"/>
            <a:ext cx="400602" cy="365577"/>
          </a:xfrm>
          <a:prstGeom prst="rect">
            <a:avLst/>
          </a:prstGeom>
          <a:noFill/>
          <a:ln/>
          <a:effectLst/>
        </p:spPr>
      </p:pic>
      <p:pic>
        <p:nvPicPr>
          <p:cNvPr id="82" name="Picture 8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5577469" y="5562600"/>
            <a:ext cx="399873" cy="364911"/>
          </a:xfrm>
          <a:prstGeom prst="rect">
            <a:avLst/>
          </a:prstGeom>
          <a:noFill/>
          <a:ln/>
          <a:effectLst/>
        </p:spPr>
      </p:pic>
      <p:pic>
        <p:nvPicPr>
          <p:cNvPr id="90" name="Picture 8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1951511" y="5305920"/>
            <a:ext cx="182089" cy="256680"/>
          </a:xfrm>
          <a:prstGeom prst="rect">
            <a:avLst/>
          </a:prstGeom>
          <a:noFill/>
          <a:ln/>
          <a:effectLst/>
        </p:spPr>
      </p:pic>
      <p:sp>
        <p:nvSpPr>
          <p:cNvPr id="2" name="TextBox 1"/>
          <p:cNvSpPr txBox="1"/>
          <p:nvPr/>
        </p:nvSpPr>
        <p:spPr>
          <a:xfrm>
            <a:off x="1094282" y="3098512"/>
            <a:ext cx="1159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3      2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0" y="4089112"/>
            <a:ext cx="17395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2     3     2</a:t>
            </a:r>
          </a:p>
        </p:txBody>
      </p:sp>
      <p:sp>
        <p:nvSpPr>
          <p:cNvPr id="92" name="Oval 91"/>
          <p:cNvSpPr/>
          <p:nvPr/>
        </p:nvSpPr>
        <p:spPr>
          <a:xfrm>
            <a:off x="1676400" y="5105400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30144" y="5105400"/>
            <a:ext cx="17395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3     2     2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24511" y="527978"/>
            <a:ext cx="2676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Building Blocks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6019800"/>
            <a:ext cx="3739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Non-Higgsable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Clusters [MT]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30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75357"/>
            <a:ext cx="8838510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The idea behind classification of 6d theories from</a:t>
            </a:r>
          </a:p>
          <a:p>
            <a:r>
              <a:rPr lang="en-US" sz="3200" dirty="0">
                <a:solidFill>
                  <a:srgbClr val="0070C0"/>
                </a:solidFill>
              </a:rPr>
              <a:t>F-theory perspective:</a:t>
            </a:r>
          </a:p>
          <a:p>
            <a:endParaRPr lang="en-US" sz="3200" dirty="0">
              <a:solidFill>
                <a:srgbClr val="0070C0"/>
              </a:solidFill>
            </a:endParaRPr>
          </a:p>
          <a:p>
            <a:endParaRPr lang="en-US" sz="3200" dirty="0">
              <a:solidFill>
                <a:srgbClr val="0070C0"/>
              </a:solidFill>
            </a:endParaRPr>
          </a:p>
          <a:p>
            <a:r>
              <a:rPr lang="en-US" sz="3200" dirty="0">
                <a:solidFill>
                  <a:srgbClr val="0070C0"/>
                </a:solidFill>
              </a:rPr>
              <a:t>The intersection structure of the curves (string</a:t>
            </a:r>
          </a:p>
          <a:p>
            <a:r>
              <a:rPr lang="en-US" sz="3200" dirty="0">
                <a:solidFill>
                  <a:srgbClr val="0070C0"/>
                </a:solidFill>
              </a:rPr>
              <a:t>charge lattice) forms a  positive definite quadratic</a:t>
            </a:r>
          </a:p>
          <a:p>
            <a:r>
              <a:rPr lang="en-US" sz="3200" dirty="0">
                <a:solidFill>
                  <a:srgbClr val="0070C0"/>
                </a:solidFill>
              </a:rPr>
              <a:t>form:  </a:t>
            </a:r>
            <a:r>
              <a:rPr lang="en-US" sz="3200" dirty="0">
                <a:solidFill>
                  <a:srgbClr val="FF0000"/>
                </a:solidFill>
              </a:rPr>
              <a:t>Kinetic term of the scalars is positive definite</a:t>
            </a:r>
            <a:r>
              <a:rPr lang="en-US" sz="3200" dirty="0">
                <a:solidFill>
                  <a:srgbClr val="0070C0"/>
                </a:solidFill>
              </a:rPr>
              <a:t>.</a:t>
            </a:r>
          </a:p>
          <a:p>
            <a:endParaRPr lang="en-US" sz="3200" dirty="0">
              <a:solidFill>
                <a:srgbClr val="0070C0"/>
              </a:solidFill>
            </a:endParaRPr>
          </a:p>
          <a:p>
            <a:r>
              <a:rPr lang="en-US" sz="3200" dirty="0">
                <a:solidFill>
                  <a:srgbClr val="0070C0"/>
                </a:solidFill>
              </a:rPr>
              <a:t>The diagonal structure is special and intersection </a:t>
            </a:r>
          </a:p>
          <a:p>
            <a:r>
              <a:rPr lang="en-US" sz="3200" dirty="0">
                <a:solidFill>
                  <a:srgbClr val="0070C0"/>
                </a:solidFill>
              </a:rPr>
              <a:t>of nearby curves are also very special (dictated by</a:t>
            </a:r>
          </a:p>
          <a:p>
            <a:r>
              <a:rPr lang="en-US" sz="3200" dirty="0">
                <a:solidFill>
                  <a:srgbClr val="0070C0"/>
                </a:solidFill>
              </a:rPr>
              <a:t>non-</a:t>
            </a:r>
            <a:r>
              <a:rPr lang="en-US" sz="3200" dirty="0" err="1">
                <a:solidFill>
                  <a:srgbClr val="0070C0"/>
                </a:solidFill>
              </a:rPr>
              <a:t>Higgsable</a:t>
            </a:r>
            <a:r>
              <a:rPr lang="en-US" sz="3200" dirty="0">
                <a:solidFill>
                  <a:srgbClr val="0070C0"/>
                </a:solidFill>
              </a:rPr>
              <a:t> clusters).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3751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02437"/>
            <a:ext cx="7186722" cy="6234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1777544"/>
            <a:ext cx="5034907" cy="3288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794675"/>
            <a:ext cx="7031886" cy="3201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22" y="5471075"/>
            <a:ext cx="5766624" cy="320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409260"/>
            <a:ext cx="479100" cy="23301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413615"/>
            <a:ext cx="250439" cy="22866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450" y="3411437"/>
            <a:ext cx="259150" cy="23083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411437"/>
            <a:ext cx="259150" cy="23083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850" y="3413676"/>
            <a:ext cx="250439" cy="22866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413676"/>
            <a:ext cx="250439" cy="22866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561" y="3413676"/>
            <a:ext cx="250439" cy="22866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761" y="3413676"/>
            <a:ext cx="250439" cy="22866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190" y="2819490"/>
            <a:ext cx="585810" cy="43554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850" y="2878309"/>
            <a:ext cx="276572" cy="30052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606" y="2866618"/>
            <a:ext cx="274394" cy="30052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938" y="2866618"/>
            <a:ext cx="265683" cy="2983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112059"/>
            <a:ext cx="1872846" cy="254793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5267569" y="2219569"/>
            <a:ext cx="1656862" cy="508000"/>
          </a:xfrm>
          <a:custGeom>
            <a:avLst/>
            <a:gdLst>
              <a:gd name="connsiteX0" fmla="*/ 1656862 w 1656862"/>
              <a:gd name="connsiteY0" fmla="*/ 0 h 508000"/>
              <a:gd name="connsiteX1" fmla="*/ 578339 w 1656862"/>
              <a:gd name="connsiteY1" fmla="*/ 164123 h 508000"/>
              <a:gd name="connsiteX2" fmla="*/ 0 w 1656862"/>
              <a:gd name="connsiteY2" fmla="*/ 50800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6862" h="508000">
                <a:moveTo>
                  <a:pt x="1656862" y="0"/>
                </a:moveTo>
                <a:cubicBezTo>
                  <a:pt x="1255672" y="39728"/>
                  <a:pt x="854483" y="79456"/>
                  <a:pt x="578339" y="164123"/>
                </a:cubicBezTo>
                <a:cubicBezTo>
                  <a:pt x="302195" y="248790"/>
                  <a:pt x="151097" y="378395"/>
                  <a:pt x="0" y="508000"/>
                </a:cubicBezTo>
              </a:path>
            </a:pathLst>
          </a:custGeom>
          <a:noFill/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994400" y="2321169"/>
            <a:ext cx="156308" cy="351693"/>
          </a:xfrm>
          <a:custGeom>
            <a:avLst/>
            <a:gdLst>
              <a:gd name="connsiteX0" fmla="*/ 156308 w 156308"/>
              <a:gd name="connsiteY0" fmla="*/ 0 h 351693"/>
              <a:gd name="connsiteX1" fmla="*/ 0 w 156308"/>
              <a:gd name="connsiteY1" fmla="*/ 351693 h 351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6308" h="351693">
                <a:moveTo>
                  <a:pt x="156308" y="0"/>
                </a:moveTo>
                <a:lnTo>
                  <a:pt x="0" y="351693"/>
                </a:lnTo>
              </a:path>
            </a:pathLst>
          </a:custGeom>
          <a:noFill/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150708" y="2321169"/>
            <a:ext cx="500184" cy="336062"/>
          </a:xfrm>
          <a:custGeom>
            <a:avLst/>
            <a:gdLst>
              <a:gd name="connsiteX0" fmla="*/ 0 w 500184"/>
              <a:gd name="connsiteY0" fmla="*/ 0 h 336062"/>
              <a:gd name="connsiteX1" fmla="*/ 500184 w 500184"/>
              <a:gd name="connsiteY1" fmla="*/ 336062 h 336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0184" h="336062">
                <a:moveTo>
                  <a:pt x="0" y="0"/>
                </a:moveTo>
                <a:lnTo>
                  <a:pt x="500184" y="336062"/>
                </a:lnTo>
              </a:path>
            </a:pathLst>
          </a:custGeom>
          <a:noFill/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626662"/>
            <a:ext cx="1866059" cy="34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29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02437"/>
            <a:ext cx="7428546" cy="6234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77544"/>
            <a:ext cx="7103748" cy="3288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419600"/>
            <a:ext cx="1439478" cy="320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959" y="2653239"/>
            <a:ext cx="3647694" cy="3244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959" y="3505200"/>
            <a:ext cx="5450852" cy="3288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03" y="5334000"/>
            <a:ext cx="4488297" cy="361502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5029200" y="2663079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781800" y="3526665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467600" y="3509493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>
            <a:off x="7086600" y="3661893"/>
            <a:ext cx="381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7191282" y="5410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505482" y="5393028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6810282" y="5562600"/>
            <a:ext cx="381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324" y="5107465"/>
            <a:ext cx="290476" cy="22975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124" y="5108620"/>
            <a:ext cx="290476" cy="2297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792" y="3200400"/>
            <a:ext cx="269142" cy="2346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847" y="3196368"/>
            <a:ext cx="285553" cy="27242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356122"/>
            <a:ext cx="269142" cy="23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69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330" y="402437"/>
            <a:ext cx="4628670" cy="570555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30" y="1676502"/>
            <a:ext cx="7495739" cy="33319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3962400" y="3217572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276600" y="32004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3581400" y="3369972"/>
            <a:ext cx="381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4648200" y="32004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4267200" y="3352800"/>
            <a:ext cx="381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5334000" y="32004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4953000" y="3352800"/>
            <a:ext cx="381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6019800" y="32004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5638800" y="3352800"/>
            <a:ext cx="381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2590800" y="32004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895600" y="3369972"/>
            <a:ext cx="381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1905000" y="32004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2209800" y="3369972"/>
            <a:ext cx="381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6705600" y="32004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6324600" y="3352800"/>
            <a:ext cx="381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867400" y="2362200"/>
            <a:ext cx="0" cy="1981200"/>
          </a:xfrm>
          <a:prstGeom prst="line">
            <a:avLst/>
          </a:prstGeom>
          <a:ln w="635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048000" y="2379372"/>
            <a:ext cx="0" cy="1981200"/>
          </a:xfrm>
          <a:prstGeom prst="line">
            <a:avLst/>
          </a:prstGeom>
          <a:ln w="635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6858000" y="2726028"/>
            <a:ext cx="0" cy="474372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057400" y="2726028"/>
            <a:ext cx="0" cy="474372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1295400" y="3352800"/>
            <a:ext cx="609600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7010400" y="3369972"/>
            <a:ext cx="609600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581400"/>
            <a:ext cx="292117" cy="23303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435" y="3581401"/>
            <a:ext cx="298681" cy="23303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431" y="3581546"/>
            <a:ext cx="310169" cy="234678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581400"/>
            <a:ext cx="582593" cy="23467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434" y="3581401"/>
            <a:ext cx="300323" cy="236319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043" y="3581400"/>
            <a:ext cx="589157" cy="234678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690" y="3640431"/>
            <a:ext cx="1075457" cy="116616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153" y="5018292"/>
            <a:ext cx="6430830" cy="311415"/>
          </a:xfrm>
          <a:prstGeom prst="rect">
            <a:avLst/>
          </a:prstGeom>
        </p:spPr>
      </p:pic>
      <p:cxnSp>
        <p:nvCxnSpPr>
          <p:cNvPr id="66" name="Straight Connector 65"/>
          <p:cNvCxnSpPr/>
          <p:nvPr/>
        </p:nvCxnSpPr>
        <p:spPr>
          <a:xfrm flipV="1">
            <a:off x="6172200" y="2726028"/>
            <a:ext cx="0" cy="474372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2743200" y="2726028"/>
            <a:ext cx="0" cy="474372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90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02437"/>
            <a:ext cx="4069451" cy="44964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3962400" y="2514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276600" y="2497428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3581400" y="2667000"/>
            <a:ext cx="381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4648200" y="2497428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4267200" y="2649828"/>
            <a:ext cx="381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5334000" y="2497428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4953000" y="2649828"/>
            <a:ext cx="381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6019800" y="2497428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5638800" y="2649828"/>
            <a:ext cx="381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2590800" y="2497428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895600" y="2667000"/>
            <a:ext cx="381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1905000" y="2497428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2209800" y="2667000"/>
            <a:ext cx="381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6705600" y="2497428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6324600" y="2649828"/>
            <a:ext cx="381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867400" y="1659228"/>
            <a:ext cx="0" cy="3598572"/>
          </a:xfrm>
          <a:prstGeom prst="line">
            <a:avLst/>
          </a:prstGeom>
          <a:ln w="635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048000" y="1676400"/>
            <a:ext cx="0" cy="3581400"/>
          </a:xfrm>
          <a:prstGeom prst="line">
            <a:avLst/>
          </a:prstGeom>
          <a:ln w="635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057400" y="2023056"/>
            <a:ext cx="0" cy="474372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1295400" y="2649828"/>
            <a:ext cx="609600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7010400" y="2667000"/>
            <a:ext cx="609600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878428"/>
            <a:ext cx="292117" cy="23303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435" y="2878429"/>
            <a:ext cx="298681" cy="23303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431" y="2878574"/>
            <a:ext cx="310169" cy="234678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878428"/>
            <a:ext cx="582593" cy="23467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434" y="2878429"/>
            <a:ext cx="300323" cy="236319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043" y="2878428"/>
            <a:ext cx="589157" cy="234678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690" y="2937459"/>
            <a:ext cx="1075457" cy="1166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66" y="2457897"/>
            <a:ext cx="254794" cy="3615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551" y="4267200"/>
            <a:ext cx="2654649" cy="2547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333" y="2208645"/>
            <a:ext cx="165752" cy="2297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51314"/>
            <a:ext cx="295400" cy="1870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080" y="2251314"/>
            <a:ext cx="236320" cy="1870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810000"/>
            <a:ext cx="2543585" cy="3310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559" y="3657600"/>
            <a:ext cx="2068841" cy="2547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558" y="4057553"/>
            <a:ext cx="1707338" cy="25044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558" y="4453151"/>
            <a:ext cx="1241304" cy="25479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59" y="3694788"/>
            <a:ext cx="2068841" cy="25479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58" y="4094741"/>
            <a:ext cx="1707338" cy="25044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58" y="4490339"/>
            <a:ext cx="1241304" cy="2547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896" y="5803899"/>
            <a:ext cx="3881010" cy="70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68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02437"/>
            <a:ext cx="4069451" cy="44964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3962400" y="2514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276600" y="2497428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3581400" y="2667000"/>
            <a:ext cx="381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4648200" y="2497428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4267200" y="2649828"/>
            <a:ext cx="381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5334000" y="2497428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4953000" y="2649828"/>
            <a:ext cx="381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6019800" y="2497428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5638800" y="2649828"/>
            <a:ext cx="381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2590800" y="2497428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895600" y="2667000"/>
            <a:ext cx="381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1905000" y="2497428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2209800" y="2667000"/>
            <a:ext cx="381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6705600" y="2497428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6324600" y="2649828"/>
            <a:ext cx="381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867400" y="1659228"/>
            <a:ext cx="0" cy="1981200"/>
          </a:xfrm>
          <a:prstGeom prst="line">
            <a:avLst/>
          </a:prstGeom>
          <a:ln w="635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048000" y="1676400"/>
            <a:ext cx="0" cy="1981200"/>
          </a:xfrm>
          <a:prstGeom prst="line">
            <a:avLst/>
          </a:prstGeom>
          <a:ln w="635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057400" y="2023056"/>
            <a:ext cx="0" cy="474372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1295400" y="2649828"/>
            <a:ext cx="609600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7010400" y="2667000"/>
            <a:ext cx="609600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878428"/>
            <a:ext cx="292117" cy="23303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435" y="2878429"/>
            <a:ext cx="298681" cy="23303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431" y="2878574"/>
            <a:ext cx="310169" cy="234678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878428"/>
            <a:ext cx="582593" cy="23467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434" y="2878429"/>
            <a:ext cx="300323" cy="236319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043" y="2878428"/>
            <a:ext cx="589157" cy="234678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690" y="2937459"/>
            <a:ext cx="1075457" cy="1166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66" y="2457897"/>
            <a:ext cx="254794" cy="3615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33" y="4362897"/>
            <a:ext cx="5633778" cy="3615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38" y="5836724"/>
            <a:ext cx="7092855" cy="3615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333" y="2208645"/>
            <a:ext cx="165752" cy="2297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51314"/>
            <a:ext cx="295400" cy="1870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080" y="2251314"/>
            <a:ext cx="236320" cy="18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38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1275" y="571499"/>
            <a:ext cx="803319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  <a:r>
              <a:rPr lang="en-US" sz="2800" dirty="0" smtClean="0"/>
              <a:t>                                 </a:t>
            </a:r>
            <a:r>
              <a:rPr lang="en-US" sz="2800" dirty="0" smtClean="0">
                <a:solidFill>
                  <a:srgbClr val="FF0000"/>
                </a:solidFill>
              </a:rPr>
              <a:t>Dualities</a:t>
            </a:r>
            <a:r>
              <a:rPr lang="en-US" sz="2800" dirty="0" smtClean="0"/>
              <a:t>?                    </a:t>
            </a:r>
          </a:p>
          <a:p>
            <a:endParaRPr lang="en-US" sz="2800" dirty="0"/>
          </a:p>
          <a:p>
            <a:r>
              <a:rPr lang="en-US" sz="2800" dirty="0" smtClean="0"/>
              <a:t>One may wonder whether any of the above theories </a:t>
            </a:r>
          </a:p>
          <a:p>
            <a:r>
              <a:rPr lang="en-US" sz="2800" dirty="0" smtClean="0"/>
              <a:t>are dual to one another.  Evidence was found </a:t>
            </a:r>
            <a:r>
              <a:rPr lang="en-US" sz="2800" dirty="0" smtClean="0">
                <a:solidFill>
                  <a:srgbClr val="FF0000"/>
                </a:solidFill>
              </a:rPr>
              <a:t>[HMRV]</a:t>
            </a:r>
            <a:endParaRPr lang="en-US" sz="2800" dirty="0" smtClean="0"/>
          </a:p>
          <a:p>
            <a:r>
              <a:rPr lang="en-US" sz="2800" dirty="0" smtClean="0"/>
              <a:t>that there are no dualities among these theories extending the known fact for the (2,0) class to (1,0) case.  An example:</a:t>
            </a:r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                </a:t>
            </a:r>
            <a:r>
              <a:rPr lang="en-US" sz="2800" dirty="0" smtClean="0">
                <a:solidFill>
                  <a:srgbClr val="FF0000"/>
                </a:solidFill>
              </a:rPr>
              <a:t>12.</a:t>
            </a:r>
            <a:r>
              <a:rPr lang="en-US" sz="2800" dirty="0" smtClean="0">
                <a:solidFill>
                  <a:srgbClr val="0070C0"/>
                </a:solidFill>
              </a:rPr>
              <a:t>1.2                               1. </a:t>
            </a:r>
            <a:r>
              <a:rPr lang="en-US" sz="2800" dirty="0" smtClean="0">
                <a:solidFill>
                  <a:srgbClr val="FF0000"/>
                </a:solidFill>
              </a:rPr>
              <a:t>12</a:t>
            </a:r>
            <a:r>
              <a:rPr lang="en-US" sz="2800" dirty="0" smtClean="0">
                <a:solidFill>
                  <a:srgbClr val="0070C0"/>
                </a:solidFill>
              </a:rPr>
              <a:t>. 1 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19" name="Oval 18"/>
          <p:cNvSpPr/>
          <p:nvPr/>
        </p:nvSpPr>
        <p:spPr>
          <a:xfrm>
            <a:off x="2062800" y="5086080"/>
            <a:ext cx="649080" cy="649080"/>
          </a:xfrm>
          <a:prstGeom prst="ellipse">
            <a:avLst/>
          </a:prstGeom>
          <a:solidFill>
            <a:srgbClr val="ED331F">
              <a:alpha val="75000"/>
            </a:srgbClr>
          </a:solidFill>
          <a:ln w="32657">
            <a:solidFill>
              <a:srgbClr val="ED3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2699280" y="5139360"/>
            <a:ext cx="285840" cy="285480"/>
          </a:xfrm>
          <a:prstGeom prst="ellipse">
            <a:avLst/>
          </a:prstGeom>
          <a:solidFill>
            <a:srgbClr val="1F80FE">
              <a:alpha val="75000"/>
            </a:srgbClr>
          </a:solidFill>
          <a:ln w="32657">
            <a:solidFill>
              <a:srgbClr val="1F80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995560" y="5070600"/>
            <a:ext cx="248040" cy="247680"/>
          </a:xfrm>
          <a:prstGeom prst="ellipse">
            <a:avLst/>
          </a:prstGeom>
          <a:solidFill>
            <a:srgbClr val="1F80FE">
              <a:alpha val="75000"/>
            </a:srgbClr>
          </a:solidFill>
          <a:ln w="32657">
            <a:solidFill>
              <a:srgbClr val="1F80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935680" y="4986720"/>
            <a:ext cx="640440" cy="640440"/>
          </a:xfrm>
          <a:prstGeom prst="ellipse">
            <a:avLst/>
          </a:prstGeom>
          <a:solidFill>
            <a:srgbClr val="ED331F">
              <a:alpha val="75000"/>
            </a:srgbClr>
          </a:solidFill>
          <a:ln w="32657">
            <a:solidFill>
              <a:srgbClr val="ED3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6608880" y="5186520"/>
            <a:ext cx="286200" cy="285840"/>
          </a:xfrm>
          <a:prstGeom prst="ellipse">
            <a:avLst/>
          </a:prstGeom>
          <a:solidFill>
            <a:srgbClr val="1F80FE">
              <a:alpha val="75000"/>
            </a:srgbClr>
          </a:solidFill>
          <a:ln w="32657">
            <a:solidFill>
              <a:srgbClr val="1F80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5648760" y="5284800"/>
            <a:ext cx="265680" cy="265680"/>
          </a:xfrm>
          <a:prstGeom prst="ellipse">
            <a:avLst/>
          </a:prstGeom>
          <a:solidFill>
            <a:srgbClr val="1F80FE">
              <a:alpha val="75000"/>
            </a:srgbClr>
          </a:solidFill>
          <a:ln w="32657">
            <a:solidFill>
              <a:srgbClr val="1F80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4" name="Ink 23"/>
              <p14:cNvContentPartPr/>
              <p14:nvPr/>
            </p14:nvContentPartPr>
            <p14:xfrm>
              <a:off x="3827388" y="5219833"/>
              <a:ext cx="958320" cy="6444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11188" y="5203723"/>
                <a:ext cx="990720" cy="966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/>
              <p14:cNvContentPartPr/>
              <p14:nvPr/>
            </p14:nvContentPartPr>
            <p14:xfrm>
              <a:off x="3787068" y="5509633"/>
              <a:ext cx="1018440" cy="7272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70868" y="5493513"/>
                <a:ext cx="1050840" cy="10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7" name="Ink 26"/>
              <p14:cNvContentPartPr/>
              <p14:nvPr/>
            </p14:nvContentPartPr>
            <p14:xfrm>
              <a:off x="4133028" y="4871353"/>
              <a:ext cx="430560" cy="104868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16828" y="4855159"/>
                <a:ext cx="462960" cy="10810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1" name="Ink 30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2" name="Ink 31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/>
              <p14:cNvContentPartPr/>
              <p14:nvPr/>
            </p14:nvContentPartPr>
            <p14:xfrm>
              <a:off x="3074628" y="5799433"/>
              <a:ext cx="583920" cy="5518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58428" y="5783233"/>
                <a:ext cx="616320" cy="58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Ink 11"/>
              <p14:cNvContentPartPr/>
              <p14:nvPr/>
            </p14:nvContentPartPr>
            <p14:xfrm>
              <a:off x="4334268" y="5799433"/>
              <a:ext cx="1614240" cy="92988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318068" y="5783233"/>
                <a:ext cx="1646640" cy="96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29871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577" y="80492"/>
            <a:ext cx="852420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</a:rPr>
              <a:t>                                    </a:t>
            </a:r>
            <a:r>
              <a:rPr lang="en-US" sz="2800" dirty="0" smtClean="0">
                <a:solidFill>
                  <a:srgbClr val="FF0000"/>
                </a:solidFill>
              </a:rPr>
              <a:t>Anomaly Polynomials</a:t>
            </a:r>
          </a:p>
          <a:p>
            <a:endParaRPr lang="en-US" sz="2800" dirty="0">
              <a:solidFill>
                <a:schemeClr val="accent5"/>
              </a:solidFill>
            </a:endParaRPr>
          </a:p>
          <a:p>
            <a:r>
              <a:rPr lang="en-US" sz="2800" dirty="0" smtClean="0">
                <a:solidFill>
                  <a:schemeClr val="accent5"/>
                </a:solidFill>
              </a:rPr>
              <a:t>The 6d SCFT's are chiral and thus anomaly is an interesting aspect of them.  Their coupling to gravity background and SU(2) R-symmetry will involve the 8-form anomaly polynomial:</a:t>
            </a:r>
          </a:p>
          <a:p>
            <a:endParaRPr lang="en-US" sz="2800" dirty="0">
              <a:solidFill>
                <a:schemeClr val="accent5"/>
              </a:solidFill>
            </a:endParaRPr>
          </a:p>
          <a:p>
            <a:endParaRPr lang="en-US" sz="2800" dirty="0" smtClean="0">
              <a:solidFill>
                <a:schemeClr val="accent5"/>
              </a:solidFill>
            </a:endParaRPr>
          </a:p>
          <a:p>
            <a:endParaRPr lang="en-US" sz="2800" dirty="0">
              <a:solidFill>
                <a:schemeClr val="accent5"/>
              </a:solidFill>
            </a:endParaRPr>
          </a:p>
          <a:p>
            <a:endParaRPr lang="en-US" sz="2800" dirty="0" smtClean="0">
              <a:solidFill>
                <a:schemeClr val="accent5"/>
              </a:solidFill>
            </a:endParaRPr>
          </a:p>
          <a:p>
            <a:r>
              <a:rPr lang="en-US" sz="2800" dirty="0" smtClean="0">
                <a:solidFill>
                  <a:schemeClr val="accent5"/>
                </a:solidFill>
              </a:rPr>
              <a:t>The coefficients of the anomaly polynomial has been determined systematically </a:t>
            </a:r>
            <a:r>
              <a:rPr lang="en-US" sz="2800" dirty="0" smtClean="0">
                <a:solidFill>
                  <a:srgbClr val="FF0000"/>
                </a:solidFill>
              </a:rPr>
              <a:t>[OSTY,I,CDI] </a:t>
            </a:r>
            <a:r>
              <a:rPr lang="en-US" sz="2800" dirty="0" smtClean="0">
                <a:solidFill>
                  <a:schemeClr val="accent5"/>
                </a:solidFill>
              </a:rPr>
              <a:t>for the quiver theories classified. </a:t>
            </a:r>
            <a:endParaRPr lang="en-US" sz="2800" dirty="0">
              <a:solidFill>
                <a:schemeClr val="accent5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3175" y="2783437"/>
            <a:ext cx="10058400" cy="143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0581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367" y="241480"/>
            <a:ext cx="829882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   </a:t>
            </a:r>
            <a:r>
              <a:rPr lang="en-US" sz="2800" dirty="0" smtClean="0">
                <a:solidFill>
                  <a:srgbClr val="FF0000"/>
                </a:solidFill>
              </a:rPr>
              <a:t>RG Flow and a-theorem in 6d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 generalization for an a-theorem has been proposed </a:t>
            </a:r>
            <a:r>
              <a:rPr lang="en-US" sz="2800" dirty="0" smtClean="0">
                <a:solidFill>
                  <a:srgbClr val="FF0000"/>
                </a:solidFill>
              </a:rPr>
              <a:t>[C]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which for even dimensions involves</a:t>
            </a:r>
            <a:endParaRPr lang="en-US" sz="2800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chemeClr val="accent5"/>
              </a:solidFill>
            </a:endParaRPr>
          </a:p>
          <a:p>
            <a:endParaRPr lang="en-US" dirty="0">
              <a:solidFill>
                <a:schemeClr val="accent5"/>
              </a:solidFill>
            </a:endParaRPr>
          </a:p>
          <a:p>
            <a:endParaRPr lang="en-US" dirty="0" smtClean="0">
              <a:solidFill>
                <a:schemeClr val="accent5"/>
              </a:solidFill>
            </a:endParaRPr>
          </a:p>
          <a:p>
            <a:endParaRPr lang="en-US" dirty="0">
              <a:solidFill>
                <a:schemeClr val="accent5"/>
              </a:solidFill>
            </a:endParaRPr>
          </a:p>
          <a:p>
            <a:endParaRPr lang="en-US" dirty="0" smtClean="0">
              <a:solidFill>
                <a:schemeClr val="accent5"/>
              </a:solidFill>
            </a:endParaRPr>
          </a:p>
          <a:p>
            <a:endParaRPr lang="en-US" dirty="0">
              <a:solidFill>
                <a:schemeClr val="accent5"/>
              </a:solidFill>
            </a:endParaRPr>
          </a:p>
          <a:p>
            <a:endParaRPr lang="en-US" dirty="0" smtClean="0">
              <a:solidFill>
                <a:schemeClr val="accent5"/>
              </a:solidFill>
            </a:endParaRPr>
          </a:p>
          <a:p>
            <a:endParaRPr lang="en-US" dirty="0">
              <a:solidFill>
                <a:schemeClr val="accent5"/>
              </a:solidFill>
            </a:endParaRPr>
          </a:p>
          <a:p>
            <a:endParaRPr lang="en-US" dirty="0" smtClean="0">
              <a:solidFill>
                <a:schemeClr val="accent5"/>
              </a:solidFill>
            </a:endParaRPr>
          </a:p>
          <a:p>
            <a:r>
              <a:rPr lang="en-US" sz="2800" dirty="0" smtClean="0">
                <a:solidFill>
                  <a:schemeClr val="accent1"/>
                </a:solidFill>
              </a:rPr>
              <a:t>It is believed that a&gt;0 and decreases along RG-flow.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There is no proof of this in 6d, unlike in 2d, 4d.</a:t>
            </a:r>
            <a:endParaRPr lang="en-US" sz="2800" dirty="0">
              <a:solidFill>
                <a:schemeClr val="accent1"/>
              </a:solidFill>
            </a:endParaRPr>
          </a:p>
          <a:p>
            <a:r>
              <a:rPr lang="en-US" sz="2800" dirty="0" smtClean="0">
                <a:solidFill>
                  <a:schemeClr val="accent1"/>
                </a:solidFill>
              </a:rPr>
              <a:t>For supersymmetric theories one can expect `a' to be related to anomaly polynomials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smtClean="0">
                <a:solidFill>
                  <a:schemeClr val="accent1"/>
                </a:solidFill>
              </a:rPr>
              <a:t>(as in 2d, 4d).</a:t>
            </a:r>
            <a:endParaRPr lang="en-US" sz="2800" dirty="0">
              <a:solidFill>
                <a:schemeClr val="accent5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0" y="3072420"/>
            <a:ext cx="5715000" cy="119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782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99157"/>
            <a:ext cx="9239452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Difficult to </a:t>
            </a:r>
            <a:r>
              <a:rPr lang="en-US" sz="3200" dirty="0" smtClean="0"/>
              <a:t>prove existence </a:t>
            </a:r>
            <a:r>
              <a:rPr lang="en-US" sz="3200" dirty="0"/>
              <a:t>and classification of </a:t>
            </a:r>
          </a:p>
          <a:p>
            <a:r>
              <a:rPr lang="en-US" sz="3200" dirty="0"/>
              <a:t>non-trivial CFT’s in higher dimensions.</a:t>
            </a:r>
          </a:p>
          <a:p>
            <a:endParaRPr lang="en-US" sz="3200" dirty="0"/>
          </a:p>
          <a:p>
            <a:r>
              <a:rPr lang="en-US" sz="3200" dirty="0"/>
              <a:t>However, the assumption of supersymmetry becomes </a:t>
            </a:r>
          </a:p>
          <a:p>
            <a:r>
              <a:rPr lang="en-US" sz="3200" dirty="0"/>
              <a:t>more powerful as we go up in dimension:</a:t>
            </a:r>
          </a:p>
          <a:p>
            <a:endParaRPr lang="en-US" sz="3200" dirty="0"/>
          </a:p>
          <a:p>
            <a:r>
              <a:rPr lang="en-US" sz="3200" dirty="0">
                <a:solidFill>
                  <a:srgbClr val="FF0000"/>
                </a:solidFill>
              </a:rPr>
              <a:t>The highest dimension for a conformal field theory</a:t>
            </a:r>
          </a:p>
          <a:p>
            <a:r>
              <a:rPr lang="en-US" sz="3200" dirty="0">
                <a:solidFill>
                  <a:srgbClr val="FF0000"/>
                </a:solidFill>
              </a:rPr>
              <a:t>which enjoys supersymmetry is 6 dimensions. </a:t>
            </a:r>
          </a:p>
          <a:p>
            <a:endParaRPr lang="en-US" sz="3200" dirty="0">
              <a:solidFill>
                <a:srgbClr val="00B050"/>
              </a:solidFill>
            </a:endParaRPr>
          </a:p>
          <a:p>
            <a:r>
              <a:rPr lang="en-US" sz="3200" dirty="0">
                <a:solidFill>
                  <a:srgbClr val="00B050"/>
                </a:solidFill>
              </a:rPr>
              <a:t>(related to the fact that conformal group is SO(6,2)</a:t>
            </a:r>
          </a:p>
          <a:p>
            <a:r>
              <a:rPr lang="en-US" sz="3200" dirty="0">
                <a:solidFill>
                  <a:srgbClr val="00B050"/>
                </a:solidFill>
              </a:rPr>
              <a:t>and </a:t>
            </a:r>
            <a:r>
              <a:rPr lang="en-US" sz="3200" dirty="0" err="1">
                <a:solidFill>
                  <a:srgbClr val="00B050"/>
                </a:solidFill>
              </a:rPr>
              <a:t>triality</a:t>
            </a:r>
            <a:r>
              <a:rPr lang="en-US" sz="3200" dirty="0">
                <a:solidFill>
                  <a:srgbClr val="00B050"/>
                </a:solidFill>
              </a:rPr>
              <a:t> of so(8) plays a key role for the existence</a:t>
            </a:r>
          </a:p>
          <a:p>
            <a:r>
              <a:rPr lang="en-US" sz="3200" dirty="0">
                <a:solidFill>
                  <a:srgbClr val="00B050"/>
                </a:solidFill>
              </a:rPr>
              <a:t>of </a:t>
            </a:r>
            <a:r>
              <a:rPr lang="en-US" sz="3200" dirty="0" err="1">
                <a:solidFill>
                  <a:srgbClr val="00B050"/>
                </a:solidFill>
              </a:rPr>
              <a:t>superconformal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smtClean="0">
                <a:solidFill>
                  <a:srgbClr val="00B050"/>
                </a:solidFill>
              </a:rPr>
              <a:t>algebra </a:t>
            </a:r>
            <a:r>
              <a:rPr lang="en-US" sz="3200" dirty="0" err="1" smtClean="0">
                <a:solidFill>
                  <a:srgbClr val="00B050"/>
                </a:solidFill>
              </a:rPr>
              <a:t>OSp</a:t>
            </a:r>
            <a:r>
              <a:rPr lang="en-US" sz="3200" dirty="0" smtClean="0">
                <a:solidFill>
                  <a:srgbClr val="00B050"/>
                </a:solidFill>
              </a:rPr>
              <a:t>(6,2|N)).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31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106" y="2095499"/>
            <a:ext cx="5912619" cy="12763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9575" y="247650"/>
            <a:ext cx="862965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Based on various consistency arguments it was proposed </a:t>
            </a:r>
            <a:r>
              <a:rPr lang="en-US" sz="2800" dirty="0" smtClean="0">
                <a:solidFill>
                  <a:srgbClr val="FF0000"/>
                </a:solidFill>
              </a:rPr>
              <a:t>[CDI] </a:t>
            </a:r>
            <a:r>
              <a:rPr lang="en-US" sz="2800" dirty="0" smtClean="0">
                <a:solidFill>
                  <a:schemeClr val="accent1"/>
                </a:solidFill>
              </a:rPr>
              <a:t>that for SCFT's in 6d `a'  can be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smtClean="0">
                <a:solidFill>
                  <a:schemeClr val="accent1"/>
                </a:solidFill>
              </a:rPr>
              <a:t>computed from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smtClean="0">
                <a:solidFill>
                  <a:schemeClr val="accent1"/>
                </a:solidFill>
              </a:rPr>
              <a:t>anomaly polynomials </a:t>
            </a:r>
          </a:p>
          <a:p>
            <a:endParaRPr lang="en-US" sz="2800" dirty="0">
              <a:solidFill>
                <a:schemeClr val="accent1"/>
              </a:solidFill>
            </a:endParaRPr>
          </a:p>
          <a:p>
            <a:endParaRPr lang="en-US" sz="2800" dirty="0" smtClean="0">
              <a:solidFill>
                <a:schemeClr val="accent1"/>
              </a:solidFill>
            </a:endParaRPr>
          </a:p>
          <a:p>
            <a:endParaRPr lang="en-US" sz="2800" dirty="0">
              <a:solidFill>
                <a:schemeClr val="accent1"/>
              </a:solidFill>
            </a:endParaRPr>
          </a:p>
          <a:p>
            <a:endParaRPr lang="en-US" sz="2800" dirty="0" smtClean="0">
              <a:solidFill>
                <a:schemeClr val="accent1"/>
              </a:solidFill>
            </a:endParaRPr>
          </a:p>
          <a:p>
            <a:endParaRPr lang="en-US" sz="2800" dirty="0">
              <a:solidFill>
                <a:schemeClr val="accent1"/>
              </a:solidFill>
            </a:endParaRPr>
          </a:p>
          <a:p>
            <a:endParaRPr lang="en-US" sz="2800" dirty="0" smtClean="0">
              <a:solidFill>
                <a:schemeClr val="accent1"/>
              </a:solidFill>
            </a:endParaRPr>
          </a:p>
          <a:p>
            <a:r>
              <a:rPr lang="en-US" sz="2800" dirty="0" smtClean="0">
                <a:solidFill>
                  <a:schemeClr val="accent1"/>
                </a:solidFill>
              </a:rPr>
              <a:t>Many checks were made that this indeed decreases along RG-flows </a:t>
            </a:r>
            <a:r>
              <a:rPr lang="en-US" sz="2800" dirty="0" smtClean="0">
                <a:solidFill>
                  <a:srgbClr val="FF0000"/>
                </a:solidFill>
              </a:rPr>
              <a:t>[HR].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8133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33400"/>
            <a:ext cx="8277907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      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               Tensionless Strings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 smtClean="0">
                <a:solidFill>
                  <a:schemeClr val="accent1"/>
                </a:solidFill>
              </a:rPr>
              <a:t> </a:t>
            </a:r>
          </a:p>
          <a:p>
            <a:r>
              <a:rPr lang="en-US" sz="3200" dirty="0" smtClean="0">
                <a:solidFill>
                  <a:schemeClr val="accent1"/>
                </a:solidFill>
              </a:rPr>
              <a:t>           Contrast with fundamental strings:</a:t>
            </a:r>
            <a:endParaRPr lang="en-US" sz="3200" dirty="0">
              <a:solidFill>
                <a:schemeClr val="accent1"/>
              </a:solidFill>
            </a:endParaRPr>
          </a:p>
          <a:p>
            <a:endParaRPr lang="en-US" sz="3200" dirty="0">
              <a:solidFill>
                <a:srgbClr val="0070C0"/>
              </a:solidFill>
            </a:endParaRPr>
          </a:p>
          <a:p>
            <a:r>
              <a:rPr lang="en-US" sz="3200" dirty="0" smtClean="0">
                <a:solidFill>
                  <a:srgbClr val="00B050"/>
                </a:solidFill>
              </a:rPr>
              <a:t>                    </a:t>
            </a:r>
            <a:r>
              <a:rPr lang="en-US" sz="3200" dirty="0">
                <a:solidFill>
                  <a:srgbClr val="00B050"/>
                </a:solidFill>
              </a:rPr>
              <a:t>Fundamental Strings          </a:t>
            </a:r>
            <a:r>
              <a:rPr lang="en-US" sz="3200" dirty="0" smtClean="0">
                <a:solidFill>
                  <a:srgbClr val="00B050"/>
                </a:solidFill>
              </a:rPr>
              <a:t>6d strings</a:t>
            </a:r>
            <a:endParaRPr lang="en-US" sz="3200" dirty="0">
              <a:solidFill>
                <a:srgbClr val="00B050"/>
              </a:solidFill>
            </a:endParaRPr>
          </a:p>
          <a:p>
            <a:endParaRPr lang="en-US" sz="3200" dirty="0">
              <a:solidFill>
                <a:srgbClr val="00B050"/>
              </a:solidFill>
            </a:endParaRPr>
          </a:p>
          <a:p>
            <a:r>
              <a:rPr lang="en-US" sz="3200" dirty="0">
                <a:solidFill>
                  <a:srgbClr val="FFC000"/>
                </a:solidFill>
              </a:rPr>
              <a:t>Tension:</a:t>
            </a:r>
            <a:r>
              <a:rPr lang="en-US" sz="3200" dirty="0">
                <a:solidFill>
                  <a:srgbClr val="0070C0"/>
                </a:solidFill>
              </a:rPr>
              <a:t>                  finite                      finite or zero</a:t>
            </a:r>
          </a:p>
          <a:p>
            <a:endParaRPr lang="en-US" sz="3200" dirty="0">
              <a:solidFill>
                <a:srgbClr val="0070C0"/>
              </a:solidFill>
            </a:endParaRPr>
          </a:p>
          <a:p>
            <a:r>
              <a:rPr lang="en-US" sz="3200" dirty="0">
                <a:solidFill>
                  <a:srgbClr val="FFC000"/>
                </a:solidFill>
              </a:rPr>
              <a:t>Coupling const.        </a:t>
            </a:r>
            <a:r>
              <a:rPr lang="en-US" sz="3200" dirty="0">
                <a:solidFill>
                  <a:srgbClr val="0070C0"/>
                </a:solidFill>
              </a:rPr>
              <a:t>Yes                                 No</a:t>
            </a:r>
          </a:p>
          <a:p>
            <a:endParaRPr lang="en-US" sz="3200" dirty="0">
              <a:solidFill>
                <a:srgbClr val="0070C0"/>
              </a:solidFill>
            </a:endParaRPr>
          </a:p>
          <a:p>
            <a:r>
              <a:rPr lang="en-US" sz="3200" dirty="0">
                <a:solidFill>
                  <a:srgbClr val="FFC000"/>
                </a:solidFill>
              </a:rPr>
              <a:t>Quantization</a:t>
            </a:r>
            <a:r>
              <a:rPr lang="en-US" sz="3200" dirty="0">
                <a:solidFill>
                  <a:srgbClr val="0070C0"/>
                </a:solidFill>
              </a:rPr>
              <a:t>       Lorentz </a:t>
            </a:r>
            <a:r>
              <a:rPr lang="en-US" sz="3200" dirty="0" smtClean="0">
                <a:solidFill>
                  <a:srgbClr val="0070C0"/>
                </a:solidFill>
              </a:rPr>
              <a:t>invariant                </a:t>
            </a:r>
            <a:r>
              <a:rPr lang="en-US" sz="3200" dirty="0">
                <a:solidFill>
                  <a:srgbClr val="0070C0"/>
                </a:solidFill>
              </a:rPr>
              <a:t>?</a:t>
            </a:r>
          </a:p>
          <a:p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97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24614" cy="649408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6d strings give rise to BPS states, and they enjoy (</a:t>
            </a:r>
            <a:r>
              <a:rPr lang="en-US" sz="3200" dirty="0">
                <a:solidFill>
                  <a:srgbClr val="FF0000"/>
                </a:solidFill>
              </a:rPr>
              <a:t>4,4</a:t>
            </a:r>
            <a:r>
              <a:rPr lang="en-US" sz="3200" dirty="0">
                <a:solidFill>
                  <a:srgbClr val="0070C0"/>
                </a:solidFill>
              </a:rPr>
              <a:t>) </a:t>
            </a:r>
            <a:endParaRPr lang="en-US" sz="3200" dirty="0" smtClean="0">
              <a:solidFill>
                <a:srgbClr val="0070C0"/>
              </a:solidFill>
            </a:endParaRPr>
          </a:p>
          <a:p>
            <a:r>
              <a:rPr lang="en-US" sz="3200" dirty="0">
                <a:solidFill>
                  <a:srgbClr val="0070C0"/>
                </a:solidFill>
              </a:rPr>
              <a:t>(</a:t>
            </a:r>
            <a:r>
              <a:rPr lang="en-US" sz="3200" dirty="0" smtClean="0">
                <a:solidFill>
                  <a:srgbClr val="0070C0"/>
                </a:solidFill>
              </a:rPr>
              <a:t>in (2,0) case) or (</a:t>
            </a:r>
            <a:r>
              <a:rPr lang="en-US" sz="3200" dirty="0" smtClean="0">
                <a:solidFill>
                  <a:srgbClr val="FF0000"/>
                </a:solidFill>
              </a:rPr>
              <a:t>4,0</a:t>
            </a:r>
            <a:r>
              <a:rPr lang="en-US" sz="3200" dirty="0" smtClean="0">
                <a:solidFill>
                  <a:srgbClr val="0070C0"/>
                </a:solidFill>
              </a:rPr>
              <a:t>) SUSY (in (1,0) case) on </a:t>
            </a:r>
            <a:r>
              <a:rPr lang="en-US" sz="3200" dirty="0">
                <a:solidFill>
                  <a:srgbClr val="0070C0"/>
                </a:solidFill>
              </a:rPr>
              <a:t>their </a:t>
            </a:r>
          </a:p>
          <a:p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worldsheet</a:t>
            </a:r>
            <a:r>
              <a:rPr lang="en-US" sz="3200" dirty="0">
                <a:solidFill>
                  <a:srgbClr val="0070C0"/>
                </a:solidFill>
              </a:rPr>
              <a:t>.  </a:t>
            </a:r>
          </a:p>
          <a:p>
            <a:endParaRPr lang="en-US" sz="3200" dirty="0">
              <a:solidFill>
                <a:srgbClr val="0070C0"/>
              </a:solidFill>
            </a:endParaRPr>
          </a:p>
          <a:p>
            <a:r>
              <a:rPr lang="en-US" sz="3200" dirty="0">
                <a:solidFill>
                  <a:srgbClr val="00B050"/>
                </a:solidFill>
              </a:rPr>
              <a:t>One can ask what this </a:t>
            </a:r>
            <a:r>
              <a:rPr lang="en-US" sz="3200" dirty="0" smtClean="0">
                <a:solidFill>
                  <a:srgbClr val="00B050"/>
                </a:solidFill>
              </a:rPr>
              <a:t>2d SUSY </a:t>
            </a:r>
            <a:r>
              <a:rPr lang="en-US" sz="3200" dirty="0">
                <a:solidFill>
                  <a:srgbClr val="00B050"/>
                </a:solidFill>
              </a:rPr>
              <a:t>system is?  It turns</a:t>
            </a:r>
          </a:p>
          <a:p>
            <a:r>
              <a:rPr lang="en-US" sz="3200" dirty="0">
                <a:solidFill>
                  <a:srgbClr val="00B050"/>
                </a:solidFill>
              </a:rPr>
              <a:t>out that string duality can be used to find what are </a:t>
            </a:r>
          </a:p>
          <a:p>
            <a:r>
              <a:rPr lang="en-US" sz="3200" dirty="0">
                <a:solidFill>
                  <a:srgbClr val="00B050"/>
                </a:solidFill>
              </a:rPr>
              <a:t>the IR degrees of freedom for such a </a:t>
            </a:r>
            <a:r>
              <a:rPr lang="en-US" sz="3200" dirty="0" smtClean="0">
                <a:solidFill>
                  <a:srgbClr val="00B050"/>
                </a:solidFill>
              </a:rPr>
              <a:t>string in many </a:t>
            </a:r>
          </a:p>
          <a:p>
            <a:r>
              <a:rPr lang="en-US" sz="3200" dirty="0" smtClean="0">
                <a:solidFill>
                  <a:srgbClr val="00B050"/>
                </a:solidFill>
              </a:rPr>
              <a:t>cases, </a:t>
            </a:r>
            <a:r>
              <a:rPr lang="en-US" sz="3200" dirty="0">
                <a:solidFill>
                  <a:srgbClr val="00B050"/>
                </a:solidFill>
              </a:rPr>
              <a:t>which </a:t>
            </a:r>
            <a:r>
              <a:rPr lang="en-US" sz="3200" dirty="0" smtClean="0">
                <a:solidFill>
                  <a:srgbClr val="00B050"/>
                </a:solidFill>
              </a:rPr>
              <a:t>can </a:t>
            </a:r>
            <a:r>
              <a:rPr lang="en-US" sz="3200" dirty="0">
                <a:solidFill>
                  <a:srgbClr val="00B050"/>
                </a:solidFill>
              </a:rPr>
              <a:t>be used to compute SUSY partition </a:t>
            </a:r>
            <a:endParaRPr lang="en-US" sz="3200" dirty="0" smtClean="0">
              <a:solidFill>
                <a:srgbClr val="00B050"/>
              </a:solidFill>
            </a:endParaRPr>
          </a:p>
          <a:p>
            <a:r>
              <a:rPr lang="en-US" sz="3200" dirty="0" smtClean="0">
                <a:solidFill>
                  <a:srgbClr val="00B050"/>
                </a:solidFill>
              </a:rPr>
              <a:t>functions </a:t>
            </a:r>
            <a:r>
              <a:rPr lang="en-US" sz="3200" dirty="0">
                <a:solidFill>
                  <a:srgbClr val="00B050"/>
                </a:solidFill>
              </a:rPr>
              <a:t>of </a:t>
            </a:r>
            <a:r>
              <a:rPr lang="en-US" sz="3200" dirty="0" smtClean="0">
                <a:solidFill>
                  <a:srgbClr val="00B050"/>
                </a:solidFill>
              </a:rPr>
              <a:t>it </a:t>
            </a:r>
            <a:r>
              <a:rPr lang="en-US" sz="3200" dirty="0">
                <a:solidFill>
                  <a:srgbClr val="00B050"/>
                </a:solidFill>
              </a:rPr>
              <a:t>(and in particular on torus</a:t>
            </a:r>
            <a:r>
              <a:rPr lang="en-US" sz="3200" dirty="0" smtClean="0">
                <a:solidFill>
                  <a:srgbClr val="00B050"/>
                </a:solidFill>
              </a:rPr>
              <a:t>):</a:t>
            </a:r>
          </a:p>
          <a:p>
            <a:endParaRPr lang="en-US" sz="3200" dirty="0">
              <a:solidFill>
                <a:srgbClr val="00B050"/>
              </a:solidFill>
            </a:endParaRPr>
          </a:p>
          <a:p>
            <a:r>
              <a:rPr lang="en-US" sz="3200" dirty="0" smtClean="0">
                <a:solidFill>
                  <a:srgbClr val="00B050"/>
                </a:solidFill>
              </a:rPr>
              <a:t>Moreover the elliptic genus of these strings can be</a:t>
            </a:r>
          </a:p>
          <a:p>
            <a:r>
              <a:rPr lang="en-US" sz="3200" dirty="0" smtClean="0">
                <a:solidFill>
                  <a:srgbClr val="00B050"/>
                </a:solidFill>
              </a:rPr>
              <a:t>used to compute the </a:t>
            </a:r>
            <a:r>
              <a:rPr lang="en-US" sz="3200" dirty="0" err="1" smtClean="0">
                <a:solidFill>
                  <a:srgbClr val="00B050"/>
                </a:solidFill>
              </a:rPr>
              <a:t>superconformal</a:t>
            </a:r>
            <a:r>
              <a:rPr lang="en-US" sz="3200" dirty="0" smtClean="0">
                <a:solidFill>
                  <a:srgbClr val="00B050"/>
                </a:solidFill>
              </a:rPr>
              <a:t> index at the</a:t>
            </a:r>
          </a:p>
          <a:p>
            <a:r>
              <a:rPr lang="en-US" sz="3200" dirty="0" smtClean="0">
                <a:solidFill>
                  <a:srgbClr val="00B050"/>
                </a:solidFill>
              </a:rPr>
              <a:t>CFT point </a:t>
            </a:r>
            <a:r>
              <a:rPr lang="en-US" sz="3200" dirty="0" smtClean="0">
                <a:solidFill>
                  <a:srgbClr val="FF0000"/>
                </a:solidFill>
              </a:rPr>
              <a:t>[LV,I,KKK]</a:t>
            </a:r>
            <a:r>
              <a:rPr lang="en-US" sz="3200" dirty="0" smtClean="0">
                <a:solidFill>
                  <a:srgbClr val="00B050"/>
                </a:solidFill>
              </a:rPr>
              <a:t>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525000" y="1524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9726" y="3947622"/>
            <a:ext cx="1432774" cy="51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94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" name="Ink 18"/>
              <p14:cNvContentPartPr/>
              <p14:nvPr/>
            </p14:nvContentPartPr>
            <p14:xfrm>
              <a:off x="3303948" y="2531713"/>
              <a:ext cx="3268440" cy="301932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87748" y="2515507"/>
                <a:ext cx="3300840" cy="30517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9" name="Ink 58"/>
              <p14:cNvContentPartPr/>
              <p14:nvPr/>
            </p14:nvContentPartPr>
            <p14:xfrm>
              <a:off x="4487268" y="1899553"/>
              <a:ext cx="358560" cy="108324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16148" y="1915393"/>
                <a:ext cx="419040" cy="10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2" name="Ink 91"/>
              <p14:cNvContentPartPr/>
              <p14:nvPr/>
            </p14:nvContentPartPr>
            <p14:xfrm>
              <a:off x="2793108" y="5553553"/>
              <a:ext cx="921600" cy="556200"/>
            </p14:xfrm>
          </p:contentPart>
        </mc:Choice>
        <mc:Fallback xmlns="">
          <p:pic>
            <p:nvPicPr>
              <p:cNvPr id="92" name="Ink 9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47831" y="5119387"/>
                <a:ext cx="1783073" cy="10065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7" name="Ink 96"/>
              <p14:cNvContentPartPr/>
              <p14:nvPr/>
            </p14:nvContentPartPr>
            <p14:xfrm>
              <a:off x="1975908" y="2825113"/>
              <a:ext cx="1248120" cy="2193840"/>
            </p14:xfrm>
          </p:contentPart>
        </mc:Choice>
        <mc:Fallback xmlns="">
          <p:pic>
            <p:nvPicPr>
              <p:cNvPr id="97" name="Ink 9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959708" y="2808913"/>
                <a:ext cx="1280160" cy="222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9" name="Ink 98"/>
              <p14:cNvContentPartPr/>
              <p14:nvPr/>
            </p14:nvContentPartPr>
            <p14:xfrm>
              <a:off x="1831188" y="5493433"/>
              <a:ext cx="4533840" cy="1042920"/>
            </p14:xfrm>
          </p:contentPart>
        </mc:Choice>
        <mc:Fallback xmlns="">
          <p:pic>
            <p:nvPicPr>
              <p:cNvPr id="99" name="Ink 9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814988" y="5477233"/>
                <a:ext cx="4566240" cy="10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2" name="Ink 101"/>
              <p14:cNvContentPartPr/>
              <p14:nvPr/>
            </p14:nvContentPartPr>
            <p14:xfrm>
              <a:off x="3292068" y="3082873"/>
              <a:ext cx="555840" cy="262080"/>
            </p14:xfrm>
          </p:contentPart>
        </mc:Choice>
        <mc:Fallback xmlns="">
          <p:pic>
            <p:nvPicPr>
              <p:cNvPr id="102" name="Ink 10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275868" y="3066673"/>
                <a:ext cx="587880" cy="2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3" name="Ink 102"/>
              <p14:cNvContentPartPr/>
              <p14:nvPr/>
            </p14:nvContentPartPr>
            <p14:xfrm>
              <a:off x="3449028" y="4930033"/>
              <a:ext cx="539280" cy="386640"/>
            </p14:xfrm>
          </p:contentPart>
        </mc:Choice>
        <mc:Fallback xmlns="">
          <p:pic>
            <p:nvPicPr>
              <p:cNvPr id="103" name="Ink 10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432832" y="3662113"/>
                <a:ext cx="1613873" cy="167076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449028" y="878993"/>
            <a:ext cx="740481" cy="96271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" name="Ink 6"/>
              <p14:cNvContentPartPr/>
              <p14:nvPr/>
            </p14:nvContentPartPr>
            <p14:xfrm>
              <a:off x="4282068" y="3082873"/>
              <a:ext cx="748800" cy="17802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265876" y="3066676"/>
                <a:ext cx="781184" cy="18125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9" name="Ink 8"/>
              <p14:cNvContentPartPr/>
              <p14:nvPr/>
            </p14:nvContentPartPr>
            <p14:xfrm>
              <a:off x="1964028" y="5135593"/>
              <a:ext cx="1182600" cy="7246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947833" y="5119385"/>
                <a:ext cx="1214990" cy="757096"/>
              </a:xfrm>
              <a:prstGeom prst="rect">
                <a:avLst/>
              </a:prstGeom>
            </p:spPr>
          </p:pic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648106" y="-48716"/>
            <a:ext cx="3924282" cy="90702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" name="Ink 24"/>
              <p14:cNvContentPartPr/>
              <p14:nvPr/>
            </p14:nvContentPartPr>
            <p14:xfrm>
              <a:off x="4632348" y="2181433"/>
              <a:ext cx="156960" cy="58320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616185" y="2165243"/>
                <a:ext cx="189286" cy="6155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6" name="Ink 25"/>
              <p14:cNvContentPartPr/>
              <p14:nvPr/>
            </p14:nvContentPartPr>
            <p14:xfrm>
              <a:off x="4688868" y="2354233"/>
              <a:ext cx="60120" cy="26964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672764" y="2338055"/>
                <a:ext cx="92327" cy="3019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9" name="Ink 28"/>
              <p14:cNvContentPartPr/>
              <p14:nvPr/>
            </p14:nvContentPartPr>
            <p14:xfrm>
              <a:off x="4708668" y="1931593"/>
              <a:ext cx="310320" cy="106272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692468" y="1915393"/>
                <a:ext cx="342720" cy="10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4" name="Ink 33"/>
              <p14:cNvContentPartPr/>
              <p14:nvPr/>
            </p14:nvContentPartPr>
            <p14:xfrm>
              <a:off x="2829108" y="583393"/>
              <a:ext cx="1803240" cy="29308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819750" y="574032"/>
                <a:ext cx="1821596" cy="311803"/>
              </a:xfrm>
              <a:prstGeom prst="rect">
                <a:avLst/>
              </a:prstGeom>
            </p:spPr>
          </p:pic>
        </mc:Fallback>
      </mc:AlternateContent>
      <p:pic>
        <p:nvPicPr>
          <p:cNvPr id="38" name="Picture 37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579549" y="-8264"/>
            <a:ext cx="2068557" cy="81413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4938168" y="2951623"/>
            <a:ext cx="4376575" cy="80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15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V\Desktop\Mstringquiver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446" y="2669146"/>
            <a:ext cx="5026625" cy="418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6197" y="228600"/>
            <a:ext cx="889410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Examples:</a:t>
            </a:r>
          </a:p>
          <a:p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 smtClean="0">
                <a:solidFill>
                  <a:srgbClr val="FF0000"/>
                </a:solidFill>
              </a:rPr>
              <a:t>The </a:t>
            </a:r>
            <a:r>
              <a:rPr lang="en-US" sz="3200" dirty="0">
                <a:solidFill>
                  <a:srgbClr val="FF0000"/>
                </a:solidFill>
              </a:rPr>
              <a:t>2d (4,0) SUSY: </a:t>
            </a:r>
            <a:r>
              <a:rPr lang="en-US" sz="3200" dirty="0">
                <a:solidFill>
                  <a:srgbClr val="00B050"/>
                </a:solidFill>
              </a:rPr>
              <a:t>quiver theory describing the</a:t>
            </a:r>
          </a:p>
          <a:p>
            <a:r>
              <a:rPr lang="en-US" sz="3200" dirty="0" smtClean="0">
                <a:solidFill>
                  <a:srgbClr val="00B050"/>
                </a:solidFill>
              </a:rPr>
              <a:t>associated </a:t>
            </a:r>
            <a:r>
              <a:rPr lang="en-US" sz="3200" dirty="0">
                <a:solidFill>
                  <a:srgbClr val="00B050"/>
                </a:solidFill>
              </a:rPr>
              <a:t>strings for the </a:t>
            </a:r>
            <a:r>
              <a:rPr lang="en-US" sz="3200" dirty="0" smtClean="0">
                <a:solidFill>
                  <a:srgbClr val="00B050"/>
                </a:solidFill>
              </a:rPr>
              <a:t>M5 branes probing A-type</a:t>
            </a:r>
          </a:p>
          <a:p>
            <a:r>
              <a:rPr lang="en-US" sz="3200" dirty="0" smtClean="0">
                <a:solidFill>
                  <a:srgbClr val="00B050"/>
                </a:solidFill>
              </a:rPr>
              <a:t>Singularity </a:t>
            </a:r>
            <a:r>
              <a:rPr lang="en-US" sz="3200" dirty="0" smtClean="0">
                <a:solidFill>
                  <a:srgbClr val="FF0000"/>
                </a:solidFill>
              </a:rPr>
              <a:t>[HKLV,HI]</a:t>
            </a:r>
            <a:r>
              <a:rPr lang="en-US" sz="3200" dirty="0" smtClean="0">
                <a:solidFill>
                  <a:srgbClr val="00B050"/>
                </a:solidFill>
              </a:rPr>
              <a:t>.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90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990600"/>
            <a:ext cx="8739124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For E-strings (the strings for the O(-1)</a:t>
            </a:r>
          </a:p>
          <a:p>
            <a:r>
              <a:rPr lang="en-US" sz="3200" dirty="0">
                <a:solidFill>
                  <a:srgbClr val="0070C0"/>
                </a:solidFill>
              </a:rPr>
              <a:t>SCFT) the quiver for n E-strings is given </a:t>
            </a:r>
            <a:r>
              <a:rPr lang="en-US" sz="3200" dirty="0" smtClean="0">
                <a:solidFill>
                  <a:srgbClr val="0070C0"/>
                </a:solidFill>
              </a:rPr>
              <a:t>by </a:t>
            </a:r>
            <a:r>
              <a:rPr lang="en-US" sz="3200" dirty="0" smtClean="0">
                <a:solidFill>
                  <a:srgbClr val="FF0000"/>
                </a:solidFill>
              </a:rPr>
              <a:t>[KKKPV]</a:t>
            </a:r>
            <a:endParaRPr lang="en-US" sz="3200" dirty="0">
              <a:solidFill>
                <a:srgbClr val="0070C0"/>
              </a:solidFill>
            </a:endParaRPr>
          </a:p>
          <a:p>
            <a:endParaRPr lang="en-US" sz="3200" dirty="0">
              <a:solidFill>
                <a:srgbClr val="0070C0"/>
              </a:solidFill>
            </a:endParaRPr>
          </a:p>
          <a:p>
            <a:endParaRPr lang="en-US" sz="3200" dirty="0">
              <a:solidFill>
                <a:srgbClr val="0070C0"/>
              </a:solidFill>
            </a:endParaRPr>
          </a:p>
          <a:p>
            <a:endParaRPr lang="en-US" sz="3200" dirty="0">
              <a:solidFill>
                <a:srgbClr val="0070C0"/>
              </a:solidFill>
            </a:endParaRPr>
          </a:p>
          <a:p>
            <a:endParaRPr lang="en-US" sz="3200" dirty="0">
              <a:solidFill>
                <a:srgbClr val="0070C0"/>
              </a:solidFill>
            </a:endParaRPr>
          </a:p>
          <a:p>
            <a:endParaRPr lang="en-US" sz="3200" dirty="0">
              <a:solidFill>
                <a:srgbClr val="0070C0"/>
              </a:solidFill>
            </a:endParaRPr>
          </a:p>
          <a:p>
            <a:endParaRPr lang="en-US" sz="3200" dirty="0">
              <a:solidFill>
                <a:srgbClr val="0070C0"/>
              </a:solidFill>
            </a:endParaRPr>
          </a:p>
          <a:p>
            <a:endParaRPr lang="en-US" sz="3200" dirty="0">
              <a:solidFill>
                <a:srgbClr val="0070C0"/>
              </a:solidFill>
            </a:endParaRPr>
          </a:p>
          <a:p>
            <a:r>
              <a:rPr lang="en-US" sz="3200" dirty="0">
                <a:solidFill>
                  <a:srgbClr val="00B050"/>
                </a:solidFill>
              </a:rPr>
              <a:t>Note that the n=1 is the familiar way the E8 current</a:t>
            </a:r>
          </a:p>
          <a:p>
            <a:r>
              <a:rPr lang="en-US" sz="3200" dirty="0">
                <a:solidFill>
                  <a:srgbClr val="00B050"/>
                </a:solidFill>
              </a:rPr>
              <a:t>algebra arises in heterotic string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5596908"/>
              </p:ext>
            </p:extLst>
          </p:nvPr>
        </p:nvGraphicFramePr>
        <p:xfrm>
          <a:off x="609600" y="2514600"/>
          <a:ext cx="8766245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Document" r:id="rId3" imgW="5590237" imgH="1603435" progId="Word.Document.12">
                  <p:embed/>
                </p:oleObj>
              </mc:Choice>
              <mc:Fallback>
                <p:oleObj name="Document" r:id="rId3" imgW="5590237" imgH="160343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" y="2514600"/>
                        <a:ext cx="8766245" cy="251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885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050" y="711487"/>
            <a:ext cx="85915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One learns </a:t>
            </a:r>
            <a:r>
              <a:rPr lang="en-US" sz="3200" dirty="0">
                <a:solidFill>
                  <a:srgbClr val="FF0000"/>
                </a:solidFill>
              </a:rPr>
              <a:t>unlike fundamental strings</a:t>
            </a:r>
            <a:r>
              <a:rPr lang="en-US" sz="3200" dirty="0">
                <a:solidFill>
                  <a:srgbClr val="0070C0"/>
                </a:solidFill>
              </a:rPr>
              <a:t>, tensionless</a:t>
            </a:r>
          </a:p>
          <a:p>
            <a:r>
              <a:rPr lang="en-US" sz="3200" dirty="0">
                <a:solidFill>
                  <a:srgbClr val="0070C0"/>
                </a:solidFill>
              </a:rPr>
              <a:t>strings do form bound states which is reflected in the partition function of 2 strings on torus;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657438" y="2879374"/>
              <a:ext cx="8326080" cy="23846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1518" y="2854894"/>
                <a:ext cx="8378640" cy="243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8763442" y="4665117"/>
              <a:ext cx="80640" cy="5428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758402" y="4658997"/>
                <a:ext cx="103680" cy="55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57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3860" y="623820"/>
            <a:ext cx="822816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There are interesting probe strings for these theories which are classified by </a:t>
            </a:r>
            <a:r>
              <a:rPr lang="en-US" sz="2800" dirty="0" smtClean="0">
                <a:solidFill>
                  <a:srgbClr val="FF0000"/>
                </a:solidFill>
              </a:rPr>
              <a:t>[DHPR]: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endParaRPr lang="en-US" sz="2800" dirty="0" smtClean="0">
              <a:solidFill>
                <a:srgbClr val="FF0000"/>
              </a:solidFill>
            </a:endParaRPr>
          </a:p>
          <a:p>
            <a:endParaRPr lang="en-US" sz="2800" dirty="0">
              <a:solidFill>
                <a:srgbClr val="FF0000"/>
              </a:solidFill>
            </a:endParaRPr>
          </a:p>
          <a:p>
            <a:endParaRPr lang="en-US" sz="2800" dirty="0" smtClean="0">
              <a:solidFill>
                <a:srgbClr val="FF0000"/>
              </a:solidFill>
            </a:endParaRPr>
          </a:p>
          <a:p>
            <a:endParaRPr lang="en-US" sz="2800" dirty="0">
              <a:solidFill>
                <a:srgbClr val="FF0000"/>
              </a:solidFill>
            </a:endParaRP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Where          is the lattice of string charges.  They correspond to D3 branes wrapping non-compact two cycles in the base of F-theory, whose charge cannot be screened by the dynamical strings.  They can be viewed as surface operators of the CFT.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408" y="2343715"/>
            <a:ext cx="3697668" cy="11000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6944" y="3942412"/>
            <a:ext cx="464271" cy="56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6046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457200"/>
            <a:ext cx="9242338" cy="649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Extension to classification of ``Little String Theories’’</a:t>
            </a:r>
          </a:p>
          <a:p>
            <a:r>
              <a:rPr lang="en-US" sz="3200" dirty="0"/>
              <a:t>         </a:t>
            </a:r>
            <a:r>
              <a:rPr lang="en-US" sz="3200" dirty="0" smtClean="0"/>
              <a:t>(</a:t>
            </a:r>
            <a:r>
              <a:rPr lang="en-US" sz="3200" dirty="0" smtClean="0">
                <a:solidFill>
                  <a:srgbClr val="00B0F0"/>
                </a:solidFill>
              </a:rPr>
              <a:t>see talks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smtClean="0">
                <a:solidFill>
                  <a:srgbClr val="00B0F0"/>
                </a:solidFill>
              </a:rPr>
              <a:t>by Mina </a:t>
            </a:r>
            <a:r>
              <a:rPr lang="en-US" sz="3200" dirty="0" err="1" smtClean="0">
                <a:solidFill>
                  <a:srgbClr val="00B0F0"/>
                </a:solidFill>
              </a:rPr>
              <a:t>Aganagic</a:t>
            </a:r>
            <a:r>
              <a:rPr lang="en-US" sz="3200" dirty="0" smtClean="0">
                <a:solidFill>
                  <a:srgbClr val="00B0F0"/>
                </a:solidFill>
              </a:rPr>
              <a:t> and Tom </a:t>
            </a:r>
            <a:r>
              <a:rPr lang="en-US" sz="3200" dirty="0" err="1" smtClean="0">
                <a:solidFill>
                  <a:srgbClr val="00B0F0"/>
                </a:solidFill>
              </a:rPr>
              <a:t>Rudelius</a:t>
            </a:r>
            <a:r>
              <a:rPr lang="en-US" sz="3200" dirty="0" smtClean="0"/>
              <a:t>)</a:t>
            </a:r>
            <a:endParaRPr lang="en-US" sz="3200" dirty="0">
              <a:solidFill>
                <a:srgbClr val="0070C0"/>
              </a:solidFill>
            </a:endParaRPr>
          </a:p>
          <a:p>
            <a:endParaRPr lang="en-US" sz="3200" dirty="0"/>
          </a:p>
          <a:p>
            <a:r>
              <a:rPr lang="en-US" sz="3200" dirty="0" smtClean="0"/>
              <a:t>Little strings </a:t>
            </a:r>
            <a:r>
              <a:rPr lang="en-US" sz="3200" dirty="0"/>
              <a:t>can be viewed as certain limits of </a:t>
            </a:r>
            <a:r>
              <a:rPr lang="en-US" sz="3200" dirty="0" smtClean="0"/>
              <a:t>string</a:t>
            </a:r>
          </a:p>
          <a:p>
            <a:r>
              <a:rPr lang="en-US" sz="3200" dirty="0" smtClean="0"/>
              <a:t>theory where </a:t>
            </a:r>
            <a:r>
              <a:rPr lang="en-US" sz="3200" dirty="0"/>
              <a:t>gravity decouples but fundamental </a:t>
            </a:r>
            <a:endParaRPr lang="en-US" sz="3200" dirty="0" smtClean="0"/>
          </a:p>
          <a:p>
            <a:r>
              <a:rPr lang="en-US" sz="3200" dirty="0" smtClean="0"/>
              <a:t>string </a:t>
            </a:r>
            <a:r>
              <a:rPr lang="en-US" sz="3200" dirty="0"/>
              <a:t>does </a:t>
            </a:r>
            <a:r>
              <a:rPr lang="en-US" sz="3200" dirty="0" smtClean="0"/>
              <a:t>not </a:t>
            </a:r>
            <a:r>
              <a:rPr lang="en-US" sz="3200" dirty="0" smtClean="0">
                <a:solidFill>
                  <a:srgbClr val="FF0000"/>
                </a:solidFill>
              </a:rPr>
              <a:t>[S]</a:t>
            </a:r>
            <a:r>
              <a:rPr lang="en-US" sz="3200" dirty="0" smtClean="0"/>
              <a:t>.  </a:t>
            </a:r>
            <a:r>
              <a:rPr lang="en-US" sz="3200" dirty="0"/>
              <a:t>So in particular they have a </a:t>
            </a:r>
            <a:r>
              <a:rPr lang="en-US" sz="3200" dirty="0" smtClean="0"/>
              <a:t>scale</a:t>
            </a:r>
          </a:p>
          <a:p>
            <a:r>
              <a:rPr lang="en-US" sz="3200" dirty="0" smtClean="0"/>
              <a:t>and </a:t>
            </a:r>
            <a:r>
              <a:rPr lang="en-US" sz="3200" dirty="0"/>
              <a:t>thus </a:t>
            </a:r>
            <a:r>
              <a:rPr lang="en-US" sz="3200" dirty="0" smtClean="0"/>
              <a:t>not conformal </a:t>
            </a:r>
            <a:r>
              <a:rPr lang="en-US" sz="3200" dirty="0"/>
              <a:t>supersymmetric theories in </a:t>
            </a:r>
            <a:endParaRPr lang="en-US" sz="3200" dirty="0" smtClean="0"/>
          </a:p>
          <a:p>
            <a:r>
              <a:rPr lang="en-US" sz="3200" dirty="0" smtClean="0"/>
              <a:t>6d</a:t>
            </a:r>
            <a:r>
              <a:rPr lang="en-US" sz="3200" dirty="0"/>
              <a:t>. </a:t>
            </a:r>
            <a:r>
              <a:rPr lang="en-US" sz="3200" dirty="0" smtClean="0"/>
              <a:t> The </a:t>
            </a:r>
            <a:r>
              <a:rPr lang="en-US" sz="3200" dirty="0"/>
              <a:t>basic example in M-theory: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M5-branes whose transverse direction contains a </a:t>
            </a:r>
          </a:p>
          <a:p>
            <a:r>
              <a:rPr lang="en-US" sz="3200" dirty="0"/>
              <a:t>circle which we make arbitrarily small.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892678" y="4522414"/>
              <a:ext cx="2672640" cy="8697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66758" y="4497574"/>
                <a:ext cx="2726640" cy="9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/>
              <p14:cNvContentPartPr/>
              <p14:nvPr/>
            </p14:nvContentPartPr>
            <p14:xfrm>
              <a:off x="2898078" y="4713934"/>
              <a:ext cx="262440" cy="4424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68918" y="4685134"/>
                <a:ext cx="320040" cy="48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2" name="Ink 21"/>
              <p14:cNvContentPartPr/>
              <p14:nvPr/>
            </p14:nvContentPartPr>
            <p14:xfrm>
              <a:off x="3144678" y="4457614"/>
              <a:ext cx="2383920" cy="99000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16598" y="4436374"/>
                <a:ext cx="2440440" cy="103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524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lang="en-US" sz="4400" dirty="0"/>
              <a:t>A More General Definition</a:t>
            </a:r>
            <a:endParaRPr sz="4400" dirty="0"/>
          </a:p>
        </p:txBody>
      </p:sp>
      <p:sp>
        <p:nvSpPr>
          <p:cNvPr id="184" name="Shape 184"/>
          <p:cNvSpPr>
            <a:spLocks noGrp="1"/>
          </p:cNvSpPr>
          <p:nvPr>
            <p:ph type="body" idx="4294967295"/>
          </p:nvPr>
        </p:nvSpPr>
        <p:spPr>
          <a:xfrm>
            <a:off x="270668" y="2324100"/>
            <a:ext cx="8856564" cy="2971800"/>
          </a:xfrm>
          <a:prstGeom prst="rect">
            <a:avLst/>
          </a:prstGeom>
        </p:spPr>
        <p:txBody>
          <a:bodyPr lIns="0" tIns="0" rIns="0" bIns="0"/>
          <a:lstStyle/>
          <a:p>
            <a:pPr marL="0" lvl="0" indent="0" algn="ctr">
              <a:buSzTx/>
              <a:buNone/>
              <a:defRPr sz="1800"/>
            </a:pP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LSTs are UV complete, non-local 6D theories with gravity decoupled and an intrinsic string scale</a:t>
            </a:r>
          </a:p>
          <a:p>
            <a:pPr marL="0" lvl="0" indent="0" algn="ctr">
              <a:buSzTx/>
              <a:buNone/>
              <a:defRPr sz="1800"/>
            </a:pP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>
              <a:buSzTx/>
              <a:buNone/>
              <a:defRPr sz="1800"/>
            </a:pP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They are characterized by the presence of a non-dynamical tensor</a:t>
            </a:r>
          </a:p>
        </p:txBody>
      </p:sp>
    </p:spTree>
    <p:extLst>
      <p:ext uri="{BB962C8B-B14F-4D97-AF65-F5344CB8AC3E}">
        <p14:creationId xmlns:p14="http://schemas.microsoft.com/office/powerpoint/2010/main" val="246060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72" y="0"/>
            <a:ext cx="9259458" cy="69249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There are two types of </a:t>
            </a:r>
            <a:r>
              <a:rPr lang="en-US" sz="3200" dirty="0" err="1"/>
              <a:t>superconformal</a:t>
            </a:r>
            <a:r>
              <a:rPr lang="en-US" sz="3200" dirty="0"/>
              <a:t> theories in 6d </a:t>
            </a:r>
          </a:p>
          <a:p>
            <a:r>
              <a:rPr lang="en-US" sz="3200" dirty="0"/>
              <a:t>depending on the amount of supersymmetry: </a:t>
            </a:r>
          </a:p>
          <a:p>
            <a:r>
              <a:rPr lang="en-US" sz="3200" dirty="0" smtClean="0"/>
              <a:t>N=(2,0</a:t>
            </a:r>
            <a:r>
              <a:rPr lang="en-US" sz="3200" dirty="0"/>
              <a:t>) or (1,0) SCFT’s.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3200" dirty="0">
                <a:solidFill>
                  <a:srgbClr val="FF0000"/>
                </a:solidFill>
              </a:rPr>
              <a:t>What we know:</a:t>
            </a:r>
            <a:endParaRPr lang="en-US" sz="3200" dirty="0"/>
          </a:p>
          <a:p>
            <a:endParaRPr lang="en-US" sz="3200" dirty="0">
              <a:solidFill>
                <a:srgbClr val="0070C0"/>
              </a:solidFill>
            </a:endParaRPr>
          </a:p>
          <a:p>
            <a:r>
              <a:rPr lang="en-US" sz="3200" dirty="0">
                <a:solidFill>
                  <a:srgbClr val="0070C0"/>
                </a:solidFill>
              </a:rPr>
              <a:t>1-They exist!  (based on string theoretic arguments)</a:t>
            </a:r>
          </a:p>
          <a:p>
            <a:endParaRPr lang="en-US" sz="3200" dirty="0">
              <a:solidFill>
                <a:srgbClr val="0070C0"/>
              </a:solidFill>
            </a:endParaRPr>
          </a:p>
          <a:p>
            <a:r>
              <a:rPr lang="en-US" sz="3200" dirty="0">
                <a:solidFill>
                  <a:srgbClr val="0070C0"/>
                </a:solidFill>
              </a:rPr>
              <a:t>2-They involve tensionless strings as their basic </a:t>
            </a:r>
          </a:p>
          <a:p>
            <a:r>
              <a:rPr lang="en-US" sz="3200" dirty="0">
                <a:solidFill>
                  <a:srgbClr val="0070C0"/>
                </a:solidFill>
              </a:rPr>
              <a:t>i</a:t>
            </a:r>
            <a:r>
              <a:rPr lang="en-US" sz="3200" dirty="0" smtClean="0">
                <a:solidFill>
                  <a:srgbClr val="0070C0"/>
                </a:solidFill>
              </a:rPr>
              <a:t>ngredients</a:t>
            </a:r>
            <a:r>
              <a:rPr lang="en-US" sz="3200" dirty="0">
                <a:solidFill>
                  <a:srgbClr val="0070C0"/>
                </a:solidFill>
              </a:rPr>
              <a:t>.</a:t>
            </a:r>
          </a:p>
          <a:p>
            <a:endParaRPr lang="en-US" sz="3200" dirty="0" smtClean="0">
              <a:solidFill>
                <a:srgbClr val="0070C0"/>
              </a:solidFill>
            </a:endParaRPr>
          </a:p>
          <a:p>
            <a:r>
              <a:rPr lang="en-US" sz="3200" dirty="0" smtClean="0">
                <a:solidFill>
                  <a:schemeClr val="accent1"/>
                </a:solidFill>
              </a:rPr>
              <a:t>3-We </a:t>
            </a:r>
            <a:r>
              <a:rPr lang="en-US" sz="3200" dirty="0">
                <a:solidFill>
                  <a:schemeClr val="accent1"/>
                </a:solidFill>
              </a:rPr>
              <a:t>have no Lagrangian formulation for any of them!</a:t>
            </a:r>
          </a:p>
          <a:p>
            <a:endParaRPr lang="en-US" sz="3200" dirty="0">
              <a:solidFill>
                <a:srgbClr val="0070C0"/>
              </a:solidFill>
            </a:endParaRPr>
          </a:p>
          <a:p>
            <a:r>
              <a:rPr lang="en-US" sz="3200" dirty="0">
                <a:solidFill>
                  <a:srgbClr val="0070C0"/>
                </a:solidFill>
              </a:rPr>
              <a:t>4</a:t>
            </a:r>
            <a:r>
              <a:rPr lang="en-US" sz="3200" dirty="0" smtClean="0">
                <a:solidFill>
                  <a:srgbClr val="0070C0"/>
                </a:solidFill>
              </a:rPr>
              <a:t>-(2,0) case is classified by ADE.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89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70050" y="336490"/>
            <a:ext cx="5803900" cy="469901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Shape 230"/>
          <p:cNvSpPr/>
          <p:nvPr/>
        </p:nvSpPr>
        <p:spPr>
          <a:xfrm flipH="1">
            <a:off x="4420319" y="1332648"/>
            <a:ext cx="1" cy="5293364"/>
          </a:xfrm>
          <a:prstGeom prst="line">
            <a:avLst/>
          </a:prstGeom>
          <a:ln w="63500">
            <a:solidFill/>
            <a:prstDash val="sysDot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31" name="Shape 231"/>
          <p:cNvSpPr/>
          <p:nvPr/>
        </p:nvSpPr>
        <p:spPr>
          <a:xfrm>
            <a:off x="275110" y="1358048"/>
            <a:ext cx="8792690" cy="1"/>
          </a:xfrm>
          <a:prstGeom prst="line">
            <a:avLst/>
          </a:prstGeom>
          <a:ln w="63500">
            <a:solidFill/>
            <a:prstDash val="sysDot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pic>
        <p:nvPicPr>
          <p:cNvPr id="232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01086" y="1678639"/>
            <a:ext cx="1511301" cy="38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04140" y="1678639"/>
            <a:ext cx="1143001" cy="38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pasted-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88236" y="4173124"/>
            <a:ext cx="3581401" cy="419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pasted-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315517" y="3925474"/>
            <a:ext cx="2578101" cy="914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pasted-image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10357" y="2753501"/>
            <a:ext cx="1930401" cy="38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pasted-image.pdf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332297" y="2753501"/>
            <a:ext cx="2857501" cy="38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pasted-image.pdf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252017" y="5630847"/>
            <a:ext cx="2705101" cy="38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pasted-image.pdf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28802" y="5668947"/>
            <a:ext cx="2565401" cy="3048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4812194" y="6218045"/>
            <a:ext cx="3753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Flows to CFT in the IR</a:t>
            </a:r>
          </a:p>
        </p:txBody>
      </p:sp>
    </p:spTree>
    <p:extLst>
      <p:ext uri="{BB962C8B-B14F-4D97-AF65-F5344CB8AC3E}">
        <p14:creationId xmlns:p14="http://schemas.microsoft.com/office/powerpoint/2010/main" val="403008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62250" y="364747"/>
            <a:ext cx="3619500" cy="596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12427" y="1973188"/>
            <a:ext cx="5257801" cy="482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89425" y="3597364"/>
            <a:ext cx="6273801" cy="482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pasted-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90600" y="5026870"/>
            <a:ext cx="7112000" cy="5207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4035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62250" y="364747"/>
            <a:ext cx="3619500" cy="596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30961" y="2708643"/>
            <a:ext cx="1282701" cy="241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8550" y="4754139"/>
            <a:ext cx="6819900" cy="520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pasted-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84250" y="2062725"/>
            <a:ext cx="7048500" cy="520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pasted-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559050" y="3394980"/>
            <a:ext cx="4025901" cy="5588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5820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/>
          <p:nvPr/>
        </p:nvSpPr>
        <p:spPr>
          <a:xfrm>
            <a:off x="5486400" y="2703412"/>
            <a:ext cx="565304" cy="5653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BE0E3"/>
          </a:solidFill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5" name="Shape 365"/>
          <p:cNvSpPr/>
          <p:nvPr/>
        </p:nvSpPr>
        <p:spPr>
          <a:xfrm>
            <a:off x="6051703" y="2703412"/>
            <a:ext cx="565305" cy="5653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BE0E3"/>
          </a:solidFill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6" name="Shape 366"/>
          <p:cNvSpPr/>
          <p:nvPr/>
        </p:nvSpPr>
        <p:spPr>
          <a:xfrm>
            <a:off x="6617007" y="2703412"/>
            <a:ext cx="565305" cy="5653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BE0E3"/>
          </a:solidFill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7" name="Shape 367"/>
          <p:cNvSpPr/>
          <p:nvPr/>
        </p:nvSpPr>
        <p:spPr>
          <a:xfrm>
            <a:off x="7182311" y="2703412"/>
            <a:ext cx="565305" cy="5653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BE0E3"/>
          </a:solidFill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8" name="Shape 368"/>
          <p:cNvSpPr/>
          <p:nvPr/>
        </p:nvSpPr>
        <p:spPr>
          <a:xfrm>
            <a:off x="7747615" y="2703412"/>
            <a:ext cx="565305" cy="5653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BE0E3"/>
          </a:solidFill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9" name="Shape 369"/>
          <p:cNvSpPr/>
          <p:nvPr/>
        </p:nvSpPr>
        <p:spPr>
          <a:xfrm>
            <a:off x="6617007" y="2138108"/>
            <a:ext cx="565305" cy="5653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BE0E3"/>
          </a:solidFill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0" name="Shape 370"/>
          <p:cNvSpPr/>
          <p:nvPr/>
        </p:nvSpPr>
        <p:spPr>
          <a:xfrm>
            <a:off x="6617007" y="1579308"/>
            <a:ext cx="565305" cy="5653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BE0E3"/>
          </a:solidFill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71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30550" y="387350"/>
            <a:ext cx="2882900" cy="469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72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8324" y="3769700"/>
            <a:ext cx="8387352" cy="3274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73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3235" y="4137250"/>
            <a:ext cx="7469965" cy="366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374" name="pasted-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00050" y="2154725"/>
            <a:ext cx="3771900" cy="317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5" name="pasted-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92852" y="2886931"/>
            <a:ext cx="152401" cy="241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6" name="pasted-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258155" y="2865414"/>
            <a:ext cx="152401" cy="241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7" name="pasted-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836159" y="2886931"/>
            <a:ext cx="152401" cy="241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8" name="pasted-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388763" y="2878114"/>
            <a:ext cx="152401" cy="241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9" name="pasted-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966767" y="2886931"/>
            <a:ext cx="152401" cy="241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80" name="pasted-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829809" y="2303362"/>
            <a:ext cx="152401" cy="241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81" name="pasted-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829809" y="1761664"/>
            <a:ext cx="152401" cy="241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82" name="pasted-image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92517" y="5157912"/>
            <a:ext cx="7391401" cy="762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9490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1300" y="364747"/>
            <a:ext cx="6121400" cy="596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85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8356" y="1630207"/>
            <a:ext cx="7867288" cy="1790928"/>
          </a:xfrm>
          <a:prstGeom prst="rect">
            <a:avLst/>
          </a:prstGeom>
          <a:ln w="12700">
            <a:miter lim="400000"/>
          </a:ln>
        </p:spPr>
      </p:pic>
      <p:sp>
        <p:nvSpPr>
          <p:cNvPr id="386" name="Shape 386"/>
          <p:cNvSpPr/>
          <p:nvPr/>
        </p:nvSpPr>
        <p:spPr>
          <a:xfrm>
            <a:off x="2705159" y="4205657"/>
            <a:ext cx="376739" cy="3932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BE0E3"/>
          </a:solidFill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87" name="image47.png" descr="txp_fi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49335" y="4293039"/>
            <a:ext cx="1263495" cy="209746"/>
          </a:xfrm>
          <a:prstGeom prst="rect">
            <a:avLst/>
          </a:prstGeom>
          <a:ln w="12700">
            <a:miter lim="400000"/>
          </a:ln>
        </p:spPr>
      </p:pic>
      <p:sp>
        <p:nvSpPr>
          <p:cNvPr id="388" name="Shape 388"/>
          <p:cNvSpPr/>
          <p:nvPr/>
        </p:nvSpPr>
        <p:spPr>
          <a:xfrm>
            <a:off x="2705159" y="4773638"/>
            <a:ext cx="376739" cy="3932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BE0E3"/>
          </a:solidFill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9" name="Shape 389"/>
          <p:cNvSpPr/>
          <p:nvPr/>
        </p:nvSpPr>
        <p:spPr>
          <a:xfrm>
            <a:off x="3081896" y="4773638"/>
            <a:ext cx="376739" cy="3932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BE0E3"/>
          </a:solidFill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0" name="Shape 390"/>
          <p:cNvSpPr/>
          <p:nvPr/>
        </p:nvSpPr>
        <p:spPr>
          <a:xfrm>
            <a:off x="2705159" y="5341618"/>
            <a:ext cx="376739" cy="3932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BE0E3"/>
          </a:solidFill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1" name="Shape 391"/>
          <p:cNvSpPr/>
          <p:nvPr/>
        </p:nvSpPr>
        <p:spPr>
          <a:xfrm>
            <a:off x="3081896" y="5341618"/>
            <a:ext cx="376739" cy="3932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BE0E3"/>
          </a:solidFill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2" name="Shape 392"/>
          <p:cNvSpPr/>
          <p:nvPr/>
        </p:nvSpPr>
        <p:spPr>
          <a:xfrm>
            <a:off x="3458633" y="5341618"/>
            <a:ext cx="376739" cy="3932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BE0E3"/>
          </a:solidFill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3" name="Shape 393"/>
          <p:cNvSpPr/>
          <p:nvPr/>
        </p:nvSpPr>
        <p:spPr>
          <a:xfrm>
            <a:off x="2705159" y="5953290"/>
            <a:ext cx="376739" cy="3932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BE0E3"/>
          </a:solidFill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4" name="Shape 394"/>
          <p:cNvSpPr/>
          <p:nvPr/>
        </p:nvSpPr>
        <p:spPr>
          <a:xfrm>
            <a:off x="3081896" y="5953290"/>
            <a:ext cx="376739" cy="3932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BE0E3"/>
          </a:solidFill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5" name="Shape 395"/>
          <p:cNvSpPr/>
          <p:nvPr/>
        </p:nvSpPr>
        <p:spPr>
          <a:xfrm>
            <a:off x="3458633" y="5953290"/>
            <a:ext cx="376739" cy="3932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BE0E3"/>
          </a:solidFill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6" name="Shape 396"/>
          <p:cNvSpPr/>
          <p:nvPr/>
        </p:nvSpPr>
        <p:spPr>
          <a:xfrm>
            <a:off x="5559786" y="4048580"/>
            <a:ext cx="125581" cy="131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BE0E3"/>
          </a:solidFill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7" name="Shape 397"/>
          <p:cNvSpPr/>
          <p:nvPr/>
        </p:nvSpPr>
        <p:spPr>
          <a:xfrm>
            <a:off x="5978383" y="4048580"/>
            <a:ext cx="125581" cy="131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BE0E3"/>
          </a:solidFill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8" name="Shape 398"/>
          <p:cNvSpPr/>
          <p:nvPr/>
        </p:nvSpPr>
        <p:spPr>
          <a:xfrm>
            <a:off x="5559786" y="4608100"/>
            <a:ext cx="125581" cy="131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BE0E3"/>
          </a:solidFill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9" name="Shape 399"/>
          <p:cNvSpPr/>
          <p:nvPr/>
        </p:nvSpPr>
        <p:spPr>
          <a:xfrm>
            <a:off x="5685364" y="4608100"/>
            <a:ext cx="125581" cy="131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BE0E3"/>
          </a:solidFill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0" name="Shape 400"/>
          <p:cNvSpPr/>
          <p:nvPr/>
        </p:nvSpPr>
        <p:spPr>
          <a:xfrm>
            <a:off x="5685364" y="4477027"/>
            <a:ext cx="125581" cy="131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BE0E3"/>
          </a:solidFill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1" name="Shape 401"/>
          <p:cNvSpPr/>
          <p:nvPr/>
        </p:nvSpPr>
        <p:spPr>
          <a:xfrm>
            <a:off x="6103961" y="4608100"/>
            <a:ext cx="125581" cy="131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BE0E3"/>
          </a:solidFill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2" name="Shape 402"/>
          <p:cNvSpPr/>
          <p:nvPr/>
        </p:nvSpPr>
        <p:spPr>
          <a:xfrm>
            <a:off x="5852803" y="4651790"/>
            <a:ext cx="41861" cy="436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3" name="Shape 403"/>
          <p:cNvSpPr/>
          <p:nvPr/>
        </p:nvSpPr>
        <p:spPr>
          <a:xfrm>
            <a:off x="5936523" y="4651790"/>
            <a:ext cx="41861" cy="436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4" name="Shape 404"/>
          <p:cNvSpPr/>
          <p:nvPr/>
        </p:nvSpPr>
        <p:spPr>
          <a:xfrm>
            <a:off x="6020242" y="4651790"/>
            <a:ext cx="41861" cy="436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5" name="Shape 405"/>
          <p:cNvSpPr/>
          <p:nvPr/>
        </p:nvSpPr>
        <p:spPr>
          <a:xfrm>
            <a:off x="5727224" y="4092270"/>
            <a:ext cx="41861" cy="436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6" name="Shape 406"/>
          <p:cNvSpPr/>
          <p:nvPr/>
        </p:nvSpPr>
        <p:spPr>
          <a:xfrm>
            <a:off x="5810944" y="4092270"/>
            <a:ext cx="41861" cy="436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7" name="Shape 407"/>
          <p:cNvSpPr/>
          <p:nvPr/>
        </p:nvSpPr>
        <p:spPr>
          <a:xfrm>
            <a:off x="5894663" y="4092270"/>
            <a:ext cx="41861" cy="436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8" name="Shape 408"/>
          <p:cNvSpPr/>
          <p:nvPr/>
        </p:nvSpPr>
        <p:spPr>
          <a:xfrm>
            <a:off x="5559786" y="5166855"/>
            <a:ext cx="125581" cy="131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BE0E3"/>
          </a:solidFill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9" name="Shape 409"/>
          <p:cNvSpPr/>
          <p:nvPr/>
        </p:nvSpPr>
        <p:spPr>
          <a:xfrm>
            <a:off x="5685364" y="5166855"/>
            <a:ext cx="125581" cy="131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BE0E3"/>
          </a:solidFill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0" name="Shape 410"/>
          <p:cNvSpPr/>
          <p:nvPr/>
        </p:nvSpPr>
        <p:spPr>
          <a:xfrm>
            <a:off x="5810944" y="5166855"/>
            <a:ext cx="125581" cy="131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BE0E3"/>
          </a:solidFill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1" name="Shape 411"/>
          <p:cNvSpPr/>
          <p:nvPr/>
        </p:nvSpPr>
        <p:spPr>
          <a:xfrm>
            <a:off x="5936523" y="5166855"/>
            <a:ext cx="125581" cy="131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BE0E3"/>
          </a:solidFill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2" name="Shape 412"/>
          <p:cNvSpPr/>
          <p:nvPr/>
        </p:nvSpPr>
        <p:spPr>
          <a:xfrm>
            <a:off x="6062102" y="5166855"/>
            <a:ext cx="125581" cy="131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BE0E3"/>
          </a:solidFill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3" name="Shape 413"/>
          <p:cNvSpPr/>
          <p:nvPr/>
        </p:nvSpPr>
        <p:spPr>
          <a:xfrm>
            <a:off x="5810944" y="5035783"/>
            <a:ext cx="125581" cy="131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BE0E3"/>
          </a:solidFill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4" name="Shape 414"/>
          <p:cNvSpPr/>
          <p:nvPr/>
        </p:nvSpPr>
        <p:spPr>
          <a:xfrm>
            <a:off x="5559786" y="5734836"/>
            <a:ext cx="125581" cy="131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BE0E3"/>
          </a:solidFill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5" name="Shape 415"/>
          <p:cNvSpPr/>
          <p:nvPr/>
        </p:nvSpPr>
        <p:spPr>
          <a:xfrm>
            <a:off x="5685364" y="5734836"/>
            <a:ext cx="125581" cy="131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BE0E3"/>
          </a:solidFill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6" name="Shape 416"/>
          <p:cNvSpPr/>
          <p:nvPr/>
        </p:nvSpPr>
        <p:spPr>
          <a:xfrm>
            <a:off x="5810944" y="5734836"/>
            <a:ext cx="125581" cy="131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BE0E3"/>
          </a:solidFill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7" name="Shape 417"/>
          <p:cNvSpPr/>
          <p:nvPr/>
        </p:nvSpPr>
        <p:spPr>
          <a:xfrm>
            <a:off x="5936523" y="5734836"/>
            <a:ext cx="125581" cy="131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BE0E3"/>
          </a:solidFill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8" name="Shape 418"/>
          <p:cNvSpPr/>
          <p:nvPr/>
        </p:nvSpPr>
        <p:spPr>
          <a:xfrm>
            <a:off x="6062102" y="5734836"/>
            <a:ext cx="125581" cy="131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BE0E3"/>
          </a:solidFill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9" name="Shape 419"/>
          <p:cNvSpPr/>
          <p:nvPr/>
        </p:nvSpPr>
        <p:spPr>
          <a:xfrm>
            <a:off x="5810944" y="5603764"/>
            <a:ext cx="125581" cy="131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BE0E3"/>
          </a:solidFill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0" name="Shape 420"/>
          <p:cNvSpPr/>
          <p:nvPr/>
        </p:nvSpPr>
        <p:spPr>
          <a:xfrm>
            <a:off x="5559786" y="6259126"/>
            <a:ext cx="125581" cy="131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BE0E3"/>
          </a:solidFill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1" name="Shape 421"/>
          <p:cNvSpPr/>
          <p:nvPr/>
        </p:nvSpPr>
        <p:spPr>
          <a:xfrm>
            <a:off x="5685364" y="6259126"/>
            <a:ext cx="125581" cy="131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BE0E3"/>
          </a:solidFill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2" name="Shape 422"/>
          <p:cNvSpPr/>
          <p:nvPr/>
        </p:nvSpPr>
        <p:spPr>
          <a:xfrm>
            <a:off x="5810944" y="6259126"/>
            <a:ext cx="125581" cy="131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BE0E3"/>
          </a:solidFill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3" name="Shape 423"/>
          <p:cNvSpPr/>
          <p:nvPr/>
        </p:nvSpPr>
        <p:spPr>
          <a:xfrm>
            <a:off x="5936523" y="6259126"/>
            <a:ext cx="125581" cy="131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BE0E3"/>
          </a:solidFill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4" name="Shape 424"/>
          <p:cNvSpPr/>
          <p:nvPr/>
        </p:nvSpPr>
        <p:spPr>
          <a:xfrm>
            <a:off x="6062102" y="6259126"/>
            <a:ext cx="125581" cy="131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BE0E3"/>
          </a:solidFill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5" name="Shape 425"/>
          <p:cNvSpPr/>
          <p:nvPr/>
        </p:nvSpPr>
        <p:spPr>
          <a:xfrm>
            <a:off x="5810944" y="6128053"/>
            <a:ext cx="125581" cy="131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BE0E3"/>
          </a:solidFill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6" name="Shape 426"/>
          <p:cNvSpPr/>
          <p:nvPr/>
        </p:nvSpPr>
        <p:spPr>
          <a:xfrm>
            <a:off x="6187681" y="5734836"/>
            <a:ext cx="125581" cy="131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BE0E3"/>
          </a:solidFill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7" name="Shape 427"/>
          <p:cNvSpPr/>
          <p:nvPr/>
        </p:nvSpPr>
        <p:spPr>
          <a:xfrm>
            <a:off x="6187681" y="6259126"/>
            <a:ext cx="125581" cy="131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BE0E3"/>
          </a:solidFill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8" name="Shape 428"/>
          <p:cNvSpPr/>
          <p:nvPr/>
        </p:nvSpPr>
        <p:spPr>
          <a:xfrm>
            <a:off x="6313260" y="6259126"/>
            <a:ext cx="125581" cy="131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BE0E3"/>
          </a:solidFill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29" name="image51.png" descr="txp_fi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174881" y="4040119"/>
            <a:ext cx="301186" cy="209994"/>
          </a:xfrm>
          <a:prstGeom prst="rect">
            <a:avLst/>
          </a:prstGeom>
          <a:ln w="12700">
            <a:miter lim="400000"/>
          </a:ln>
        </p:spPr>
      </p:pic>
      <p:pic>
        <p:nvPicPr>
          <p:cNvPr id="430" name="image52.png" descr="txp_fi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183049" y="4564408"/>
            <a:ext cx="301187" cy="209995"/>
          </a:xfrm>
          <a:prstGeom prst="rect">
            <a:avLst/>
          </a:prstGeom>
          <a:ln w="12700">
            <a:miter lim="400000"/>
          </a:ln>
        </p:spPr>
      </p:pic>
      <p:pic>
        <p:nvPicPr>
          <p:cNvPr id="431" name="image53.png" descr="txp_fi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224908" y="5123164"/>
            <a:ext cx="220469" cy="209994"/>
          </a:xfrm>
          <a:prstGeom prst="rect">
            <a:avLst/>
          </a:prstGeom>
          <a:ln w="12700">
            <a:miter lim="400000"/>
          </a:ln>
        </p:spPr>
      </p:pic>
      <p:pic>
        <p:nvPicPr>
          <p:cNvPr id="432" name="image54.png" descr="txp_fi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224908" y="5691145"/>
            <a:ext cx="220068" cy="209612"/>
          </a:xfrm>
          <a:prstGeom prst="rect">
            <a:avLst/>
          </a:prstGeom>
          <a:ln w="12700">
            <a:miter lim="400000"/>
          </a:ln>
        </p:spPr>
      </p:pic>
      <p:pic>
        <p:nvPicPr>
          <p:cNvPr id="433" name="image55.png" descr="txp_fi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224908" y="6215435"/>
            <a:ext cx="219667" cy="209230"/>
          </a:xfrm>
          <a:prstGeom prst="rect">
            <a:avLst/>
          </a:prstGeom>
          <a:ln w="12700">
            <a:miter lim="400000"/>
          </a:ln>
        </p:spPr>
      </p:pic>
      <p:pic>
        <p:nvPicPr>
          <p:cNvPr id="434" name="pasted-image.pdf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3227940" y="4893938"/>
            <a:ext cx="101601" cy="152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5" name="pasted-image.pdf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3607666" y="5463199"/>
            <a:ext cx="101601" cy="152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6" name="pasted-image.pdf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2843317" y="5463199"/>
            <a:ext cx="101601" cy="152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7" name="pasted-image.pdf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2836967" y="4902105"/>
            <a:ext cx="114301" cy="165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8" name="pasted-image.pdf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3219142" y="5456849"/>
            <a:ext cx="114301" cy="165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9" name="pasted-image.pdf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2836967" y="4353711"/>
            <a:ext cx="139701" cy="11430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/>
          <p:cNvSpPr txBox="1"/>
          <p:nvPr/>
        </p:nvSpPr>
        <p:spPr>
          <a:xfrm>
            <a:off x="6671078" y="874380"/>
            <a:ext cx="317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</a:rPr>
              <a:t>[BDMRV]</a:t>
            </a:r>
            <a:endParaRPr lang="en-US" sz="2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32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/>
          <p:nvPr/>
        </p:nvSpPr>
        <p:spPr>
          <a:xfrm>
            <a:off x="42118" y="468499"/>
            <a:ext cx="9491911" cy="904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spcBef>
                <a:spcPts val="700"/>
              </a:spcBef>
              <a:defRPr sz="4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4400"/>
              <a:t>“Affinizing” SCFTs</a:t>
            </a:r>
          </a:p>
        </p:txBody>
      </p:sp>
      <p:pic>
        <p:nvPicPr>
          <p:cNvPr id="442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5086" y="3860999"/>
            <a:ext cx="5989934" cy="2500953"/>
          </a:xfrm>
          <a:prstGeom prst="rect">
            <a:avLst/>
          </a:prstGeom>
          <a:ln w="12700">
            <a:miter lim="400000"/>
          </a:ln>
        </p:spPr>
      </p:pic>
      <p:pic>
        <p:nvPicPr>
          <p:cNvPr id="443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2250" y="2013887"/>
            <a:ext cx="8699500" cy="12065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0491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/>
          <p:nvPr/>
        </p:nvSpPr>
        <p:spPr>
          <a:xfrm>
            <a:off x="42118" y="468499"/>
            <a:ext cx="9491911" cy="904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spcBef>
                <a:spcPts val="700"/>
              </a:spcBef>
              <a:defRPr sz="4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4400"/>
              <a:t>Example: (2,0) LSTs</a:t>
            </a:r>
          </a:p>
        </p:txBody>
      </p:sp>
      <p:sp>
        <p:nvSpPr>
          <p:cNvPr id="446" name="Shape 446"/>
          <p:cNvSpPr/>
          <p:nvPr/>
        </p:nvSpPr>
        <p:spPr>
          <a:xfrm flipH="1">
            <a:off x="4420319" y="1332648"/>
            <a:ext cx="1" cy="5293364"/>
          </a:xfrm>
          <a:prstGeom prst="line">
            <a:avLst/>
          </a:prstGeom>
          <a:ln w="63500">
            <a:solidFill/>
            <a:prstDash val="sysDot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447" name="Shape 447"/>
          <p:cNvSpPr/>
          <p:nvPr/>
        </p:nvSpPr>
        <p:spPr>
          <a:xfrm>
            <a:off x="275110" y="1358048"/>
            <a:ext cx="8792690" cy="1"/>
          </a:xfrm>
          <a:prstGeom prst="line">
            <a:avLst/>
          </a:prstGeom>
          <a:ln w="63500">
            <a:solidFill/>
            <a:prstDash val="sysDot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448" name="Shape 448"/>
          <p:cNvSpPr/>
          <p:nvPr/>
        </p:nvSpPr>
        <p:spPr>
          <a:xfrm>
            <a:off x="6392437" y="2482092"/>
            <a:ext cx="228601" cy="228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BE0E3"/>
          </a:solidFill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9" name="Shape 449"/>
          <p:cNvSpPr/>
          <p:nvPr/>
        </p:nvSpPr>
        <p:spPr>
          <a:xfrm>
            <a:off x="6405137" y="3394436"/>
            <a:ext cx="228601" cy="228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BE0E3"/>
          </a:solidFill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0" name="Shape 450"/>
          <p:cNvSpPr/>
          <p:nvPr/>
        </p:nvSpPr>
        <p:spPr>
          <a:xfrm>
            <a:off x="6633737" y="3394436"/>
            <a:ext cx="228601" cy="228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BE0E3"/>
          </a:solidFill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1" name="Shape 451"/>
          <p:cNvSpPr/>
          <p:nvPr/>
        </p:nvSpPr>
        <p:spPr>
          <a:xfrm>
            <a:off x="6633737" y="3165836"/>
            <a:ext cx="228601" cy="228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BE0E3"/>
          </a:solidFill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2" name="Shape 452"/>
          <p:cNvSpPr/>
          <p:nvPr/>
        </p:nvSpPr>
        <p:spPr>
          <a:xfrm>
            <a:off x="7637037" y="3394436"/>
            <a:ext cx="228601" cy="228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BE0E3"/>
          </a:solidFill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3" name="Shape 453"/>
          <p:cNvSpPr/>
          <p:nvPr/>
        </p:nvSpPr>
        <p:spPr>
          <a:xfrm>
            <a:off x="6938537" y="3470636"/>
            <a:ext cx="76201" cy="76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4" name="Shape 454"/>
          <p:cNvSpPr/>
          <p:nvPr/>
        </p:nvSpPr>
        <p:spPr>
          <a:xfrm>
            <a:off x="7090937" y="3470636"/>
            <a:ext cx="76201" cy="76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5" name="Shape 455"/>
          <p:cNvSpPr/>
          <p:nvPr/>
        </p:nvSpPr>
        <p:spPr>
          <a:xfrm>
            <a:off x="7243337" y="3470636"/>
            <a:ext cx="76201" cy="76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6" name="Shape 456"/>
          <p:cNvSpPr/>
          <p:nvPr/>
        </p:nvSpPr>
        <p:spPr>
          <a:xfrm>
            <a:off x="6643243" y="2327445"/>
            <a:ext cx="76201" cy="76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7" name="Shape 457"/>
          <p:cNvSpPr/>
          <p:nvPr/>
        </p:nvSpPr>
        <p:spPr>
          <a:xfrm>
            <a:off x="6938537" y="2263945"/>
            <a:ext cx="76201" cy="76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8" name="Shape 458"/>
          <p:cNvSpPr/>
          <p:nvPr/>
        </p:nvSpPr>
        <p:spPr>
          <a:xfrm>
            <a:off x="7167137" y="2371895"/>
            <a:ext cx="76201" cy="76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9" name="Shape 459"/>
          <p:cNvSpPr/>
          <p:nvPr/>
        </p:nvSpPr>
        <p:spPr>
          <a:xfrm>
            <a:off x="6405137" y="4296136"/>
            <a:ext cx="228601" cy="228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BE0E3"/>
          </a:solidFill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0" name="Shape 460"/>
          <p:cNvSpPr/>
          <p:nvPr/>
        </p:nvSpPr>
        <p:spPr>
          <a:xfrm>
            <a:off x="6633737" y="4296136"/>
            <a:ext cx="228601" cy="228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BE0E3"/>
          </a:solidFill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1" name="Shape 461"/>
          <p:cNvSpPr/>
          <p:nvPr/>
        </p:nvSpPr>
        <p:spPr>
          <a:xfrm>
            <a:off x="6862337" y="4296136"/>
            <a:ext cx="228601" cy="228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BE0E3"/>
          </a:solidFill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2" name="Shape 462"/>
          <p:cNvSpPr/>
          <p:nvPr/>
        </p:nvSpPr>
        <p:spPr>
          <a:xfrm>
            <a:off x="7090937" y="4296136"/>
            <a:ext cx="228601" cy="228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BE0E3"/>
          </a:solidFill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3" name="Shape 463"/>
          <p:cNvSpPr/>
          <p:nvPr/>
        </p:nvSpPr>
        <p:spPr>
          <a:xfrm>
            <a:off x="7319537" y="4296136"/>
            <a:ext cx="228601" cy="228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BE0E3"/>
          </a:solidFill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4" name="Shape 464"/>
          <p:cNvSpPr/>
          <p:nvPr/>
        </p:nvSpPr>
        <p:spPr>
          <a:xfrm>
            <a:off x="6862337" y="4067536"/>
            <a:ext cx="228601" cy="228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BE0E3"/>
          </a:solidFill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5" name="Shape 465"/>
          <p:cNvSpPr/>
          <p:nvPr/>
        </p:nvSpPr>
        <p:spPr>
          <a:xfrm>
            <a:off x="6659137" y="5134337"/>
            <a:ext cx="228601" cy="228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BE0E3"/>
          </a:solidFill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6" name="Shape 466"/>
          <p:cNvSpPr/>
          <p:nvPr/>
        </p:nvSpPr>
        <p:spPr>
          <a:xfrm>
            <a:off x="6887737" y="5134337"/>
            <a:ext cx="228601" cy="228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BE0E3"/>
          </a:solidFill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7" name="Shape 467"/>
          <p:cNvSpPr/>
          <p:nvPr/>
        </p:nvSpPr>
        <p:spPr>
          <a:xfrm>
            <a:off x="7116337" y="5134337"/>
            <a:ext cx="228601" cy="228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BE0E3"/>
          </a:solidFill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8" name="Shape 468"/>
          <p:cNvSpPr/>
          <p:nvPr/>
        </p:nvSpPr>
        <p:spPr>
          <a:xfrm>
            <a:off x="7344937" y="5134337"/>
            <a:ext cx="228601" cy="228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BE0E3"/>
          </a:solidFill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9" name="Shape 469"/>
          <p:cNvSpPr/>
          <p:nvPr/>
        </p:nvSpPr>
        <p:spPr>
          <a:xfrm>
            <a:off x="7573537" y="5134337"/>
            <a:ext cx="228601" cy="228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BE0E3"/>
          </a:solidFill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0" name="Shape 470"/>
          <p:cNvSpPr/>
          <p:nvPr/>
        </p:nvSpPr>
        <p:spPr>
          <a:xfrm>
            <a:off x="7116337" y="4905737"/>
            <a:ext cx="228601" cy="228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BE0E3"/>
          </a:solidFill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1" name="Shape 471"/>
          <p:cNvSpPr/>
          <p:nvPr/>
        </p:nvSpPr>
        <p:spPr>
          <a:xfrm>
            <a:off x="6421653" y="6049404"/>
            <a:ext cx="228601" cy="228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BE0E3"/>
          </a:solidFill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2" name="Shape 472"/>
          <p:cNvSpPr/>
          <p:nvPr/>
        </p:nvSpPr>
        <p:spPr>
          <a:xfrm>
            <a:off x="6650253" y="6049404"/>
            <a:ext cx="228601" cy="228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BE0E3"/>
          </a:solidFill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3" name="Shape 473"/>
          <p:cNvSpPr/>
          <p:nvPr/>
        </p:nvSpPr>
        <p:spPr>
          <a:xfrm>
            <a:off x="6878853" y="6049404"/>
            <a:ext cx="228601" cy="228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BE0E3"/>
          </a:solidFill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4" name="Shape 474"/>
          <p:cNvSpPr/>
          <p:nvPr/>
        </p:nvSpPr>
        <p:spPr>
          <a:xfrm>
            <a:off x="7107453" y="6049404"/>
            <a:ext cx="228601" cy="228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BE0E3"/>
          </a:solidFill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5" name="Shape 475"/>
          <p:cNvSpPr/>
          <p:nvPr/>
        </p:nvSpPr>
        <p:spPr>
          <a:xfrm>
            <a:off x="7336053" y="6049404"/>
            <a:ext cx="228601" cy="228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BE0E3"/>
          </a:solidFill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6" name="Shape 476"/>
          <p:cNvSpPr/>
          <p:nvPr/>
        </p:nvSpPr>
        <p:spPr>
          <a:xfrm>
            <a:off x="6878853" y="5820804"/>
            <a:ext cx="228601" cy="228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BE0E3"/>
          </a:solidFill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7" name="Shape 477"/>
          <p:cNvSpPr/>
          <p:nvPr/>
        </p:nvSpPr>
        <p:spPr>
          <a:xfrm>
            <a:off x="7802137" y="5134337"/>
            <a:ext cx="228601" cy="228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BE0E3"/>
          </a:solidFill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8" name="Shape 478"/>
          <p:cNvSpPr/>
          <p:nvPr/>
        </p:nvSpPr>
        <p:spPr>
          <a:xfrm>
            <a:off x="7564653" y="6049404"/>
            <a:ext cx="228601" cy="228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BE0E3"/>
          </a:solidFill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9" name="Shape 479"/>
          <p:cNvSpPr/>
          <p:nvPr/>
        </p:nvSpPr>
        <p:spPr>
          <a:xfrm>
            <a:off x="7793253" y="6049404"/>
            <a:ext cx="228601" cy="228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BE0E3"/>
          </a:solidFill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80" name="image51.png" descr="txp_fi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04468" y="2480036"/>
            <a:ext cx="548270" cy="366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481" name="image52.png" descr="txp_fi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19337" y="3318236"/>
            <a:ext cx="548270" cy="366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482" name="image53.png" descr="txp_fi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795537" y="4156436"/>
            <a:ext cx="401333" cy="366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483" name="image54.png" descr="txp_fi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795537" y="5071503"/>
            <a:ext cx="400603" cy="365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484" name="image55.png" descr="txp_fi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795537" y="5986569"/>
            <a:ext cx="399874" cy="364912"/>
          </a:xfrm>
          <a:prstGeom prst="rect">
            <a:avLst/>
          </a:prstGeom>
          <a:ln w="12700">
            <a:miter lim="400000"/>
          </a:ln>
        </p:spPr>
      </p:pic>
      <p:sp>
        <p:nvSpPr>
          <p:cNvPr id="485" name="Shape 485"/>
          <p:cNvSpPr/>
          <p:nvPr/>
        </p:nvSpPr>
        <p:spPr>
          <a:xfrm>
            <a:off x="1805569" y="2500993"/>
            <a:ext cx="228601" cy="228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BE0E3"/>
          </a:solidFill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86" name="Shape 486"/>
          <p:cNvSpPr/>
          <p:nvPr/>
        </p:nvSpPr>
        <p:spPr>
          <a:xfrm>
            <a:off x="2567569" y="2500993"/>
            <a:ext cx="228601" cy="228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BE0E3"/>
          </a:solidFill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87" name="Shape 487"/>
          <p:cNvSpPr/>
          <p:nvPr/>
        </p:nvSpPr>
        <p:spPr>
          <a:xfrm>
            <a:off x="1805569" y="3400637"/>
            <a:ext cx="228601" cy="228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BE0E3"/>
          </a:solidFill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88" name="Shape 488"/>
          <p:cNvSpPr/>
          <p:nvPr/>
        </p:nvSpPr>
        <p:spPr>
          <a:xfrm>
            <a:off x="2034169" y="3400637"/>
            <a:ext cx="228601" cy="228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BE0E3"/>
          </a:solidFill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89" name="Shape 489"/>
          <p:cNvSpPr/>
          <p:nvPr/>
        </p:nvSpPr>
        <p:spPr>
          <a:xfrm>
            <a:off x="2034169" y="3172037"/>
            <a:ext cx="228601" cy="228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BE0E3"/>
          </a:solidFill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90" name="Shape 490"/>
          <p:cNvSpPr/>
          <p:nvPr/>
        </p:nvSpPr>
        <p:spPr>
          <a:xfrm>
            <a:off x="2796169" y="3400637"/>
            <a:ext cx="228601" cy="228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BE0E3"/>
          </a:solidFill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91" name="Shape 491"/>
          <p:cNvSpPr/>
          <p:nvPr/>
        </p:nvSpPr>
        <p:spPr>
          <a:xfrm>
            <a:off x="2338969" y="3476837"/>
            <a:ext cx="76201" cy="76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92" name="Shape 492"/>
          <p:cNvSpPr/>
          <p:nvPr/>
        </p:nvSpPr>
        <p:spPr>
          <a:xfrm>
            <a:off x="2491369" y="3476837"/>
            <a:ext cx="76201" cy="76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93" name="Shape 493"/>
          <p:cNvSpPr/>
          <p:nvPr/>
        </p:nvSpPr>
        <p:spPr>
          <a:xfrm>
            <a:off x="2643769" y="3476837"/>
            <a:ext cx="76201" cy="76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94" name="Shape 494"/>
          <p:cNvSpPr/>
          <p:nvPr/>
        </p:nvSpPr>
        <p:spPr>
          <a:xfrm>
            <a:off x="2110369" y="2577193"/>
            <a:ext cx="76201" cy="76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95" name="Shape 495"/>
          <p:cNvSpPr/>
          <p:nvPr/>
        </p:nvSpPr>
        <p:spPr>
          <a:xfrm>
            <a:off x="2262769" y="2577193"/>
            <a:ext cx="76201" cy="76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96" name="Shape 496"/>
          <p:cNvSpPr/>
          <p:nvPr/>
        </p:nvSpPr>
        <p:spPr>
          <a:xfrm>
            <a:off x="2415169" y="2577193"/>
            <a:ext cx="76201" cy="76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97" name="Shape 497"/>
          <p:cNvSpPr/>
          <p:nvPr/>
        </p:nvSpPr>
        <p:spPr>
          <a:xfrm>
            <a:off x="1805569" y="4238838"/>
            <a:ext cx="228601" cy="228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BE0E3"/>
          </a:solidFill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98" name="Shape 498"/>
          <p:cNvSpPr/>
          <p:nvPr/>
        </p:nvSpPr>
        <p:spPr>
          <a:xfrm>
            <a:off x="2034169" y="4238838"/>
            <a:ext cx="228601" cy="228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BE0E3"/>
          </a:solidFill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99" name="Shape 499"/>
          <p:cNvSpPr/>
          <p:nvPr/>
        </p:nvSpPr>
        <p:spPr>
          <a:xfrm>
            <a:off x="2262769" y="4238838"/>
            <a:ext cx="228601" cy="228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BE0E3"/>
          </a:solidFill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00" name="Shape 500"/>
          <p:cNvSpPr/>
          <p:nvPr/>
        </p:nvSpPr>
        <p:spPr>
          <a:xfrm>
            <a:off x="2491369" y="4238838"/>
            <a:ext cx="228601" cy="228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BE0E3"/>
          </a:solidFill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01" name="Shape 501"/>
          <p:cNvSpPr/>
          <p:nvPr/>
        </p:nvSpPr>
        <p:spPr>
          <a:xfrm>
            <a:off x="2719969" y="4238838"/>
            <a:ext cx="228601" cy="228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BE0E3"/>
          </a:solidFill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02" name="Shape 502"/>
          <p:cNvSpPr/>
          <p:nvPr/>
        </p:nvSpPr>
        <p:spPr>
          <a:xfrm>
            <a:off x="2262769" y="4010238"/>
            <a:ext cx="228601" cy="228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BE0E3"/>
          </a:solidFill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03" name="Shape 503"/>
          <p:cNvSpPr/>
          <p:nvPr/>
        </p:nvSpPr>
        <p:spPr>
          <a:xfrm>
            <a:off x="1805569" y="5153904"/>
            <a:ext cx="228601" cy="228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BE0E3"/>
          </a:solidFill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04" name="Shape 504"/>
          <p:cNvSpPr/>
          <p:nvPr/>
        </p:nvSpPr>
        <p:spPr>
          <a:xfrm>
            <a:off x="2034169" y="5153904"/>
            <a:ext cx="228601" cy="228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BE0E3"/>
          </a:solidFill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05" name="Shape 505"/>
          <p:cNvSpPr/>
          <p:nvPr/>
        </p:nvSpPr>
        <p:spPr>
          <a:xfrm>
            <a:off x="2262769" y="5153904"/>
            <a:ext cx="228601" cy="228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BE0E3"/>
          </a:solidFill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06" name="Shape 506"/>
          <p:cNvSpPr/>
          <p:nvPr/>
        </p:nvSpPr>
        <p:spPr>
          <a:xfrm>
            <a:off x="2491369" y="5153904"/>
            <a:ext cx="228601" cy="228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BE0E3"/>
          </a:solidFill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07" name="Shape 507"/>
          <p:cNvSpPr/>
          <p:nvPr/>
        </p:nvSpPr>
        <p:spPr>
          <a:xfrm>
            <a:off x="2719969" y="5153904"/>
            <a:ext cx="228601" cy="228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BE0E3"/>
          </a:solidFill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08" name="Shape 508"/>
          <p:cNvSpPr/>
          <p:nvPr/>
        </p:nvSpPr>
        <p:spPr>
          <a:xfrm>
            <a:off x="2262769" y="4925304"/>
            <a:ext cx="228601" cy="228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BE0E3"/>
          </a:solidFill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09" name="Shape 509"/>
          <p:cNvSpPr/>
          <p:nvPr/>
        </p:nvSpPr>
        <p:spPr>
          <a:xfrm>
            <a:off x="1805569" y="6068970"/>
            <a:ext cx="228601" cy="228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BE0E3"/>
          </a:solidFill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10" name="Shape 510"/>
          <p:cNvSpPr/>
          <p:nvPr/>
        </p:nvSpPr>
        <p:spPr>
          <a:xfrm>
            <a:off x="2034169" y="6068970"/>
            <a:ext cx="228601" cy="228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BE0E3"/>
          </a:solidFill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11" name="Shape 511"/>
          <p:cNvSpPr/>
          <p:nvPr/>
        </p:nvSpPr>
        <p:spPr>
          <a:xfrm>
            <a:off x="2262769" y="6068970"/>
            <a:ext cx="228601" cy="228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BE0E3"/>
          </a:solidFill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12" name="Shape 512"/>
          <p:cNvSpPr/>
          <p:nvPr/>
        </p:nvSpPr>
        <p:spPr>
          <a:xfrm>
            <a:off x="2491369" y="6068970"/>
            <a:ext cx="228601" cy="228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BE0E3"/>
          </a:solidFill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13" name="Shape 513"/>
          <p:cNvSpPr/>
          <p:nvPr/>
        </p:nvSpPr>
        <p:spPr>
          <a:xfrm>
            <a:off x="2719969" y="6068970"/>
            <a:ext cx="228601" cy="228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BE0E3"/>
          </a:solidFill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14" name="Shape 514"/>
          <p:cNvSpPr/>
          <p:nvPr/>
        </p:nvSpPr>
        <p:spPr>
          <a:xfrm>
            <a:off x="2262769" y="5840370"/>
            <a:ext cx="228601" cy="228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BE0E3"/>
          </a:solidFill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15" name="Shape 515"/>
          <p:cNvSpPr/>
          <p:nvPr/>
        </p:nvSpPr>
        <p:spPr>
          <a:xfrm>
            <a:off x="2948569" y="5153904"/>
            <a:ext cx="228601" cy="228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BE0E3"/>
          </a:solidFill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16" name="Shape 516"/>
          <p:cNvSpPr/>
          <p:nvPr/>
        </p:nvSpPr>
        <p:spPr>
          <a:xfrm>
            <a:off x="2948569" y="6068970"/>
            <a:ext cx="228601" cy="228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BE0E3"/>
          </a:solidFill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17" name="Shape 517"/>
          <p:cNvSpPr/>
          <p:nvPr/>
        </p:nvSpPr>
        <p:spPr>
          <a:xfrm>
            <a:off x="3177169" y="6068970"/>
            <a:ext cx="228601" cy="228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BE0E3"/>
          </a:solidFill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18" name="image51.png" descr="txp_fi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4900" y="2486237"/>
            <a:ext cx="548270" cy="366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519" name="image52.png" descr="txp_fi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19769" y="3324437"/>
            <a:ext cx="548270" cy="366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520" name="image53.png" descr="txp_fi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95969" y="4162638"/>
            <a:ext cx="401333" cy="366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521" name="image54.png" descr="txp_fi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95969" y="5077704"/>
            <a:ext cx="400603" cy="365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522" name="image55.png" descr="txp_fi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95969" y="5992770"/>
            <a:ext cx="399874" cy="364912"/>
          </a:xfrm>
          <a:prstGeom prst="rect">
            <a:avLst/>
          </a:prstGeom>
          <a:ln w="12700">
            <a:miter lim="400000"/>
          </a:ln>
        </p:spPr>
      </p:pic>
      <p:sp>
        <p:nvSpPr>
          <p:cNvPr id="523" name="Shape 523"/>
          <p:cNvSpPr>
            <a:spLocks noGrp="1"/>
          </p:cNvSpPr>
          <p:nvPr>
            <p:ph type="body" idx="4294967295"/>
          </p:nvPr>
        </p:nvSpPr>
        <p:spPr>
          <a:xfrm>
            <a:off x="1477943" y="1664181"/>
            <a:ext cx="1341052" cy="4944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Sz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3200"/>
              <a:t>SCFTs</a:t>
            </a:r>
          </a:p>
        </p:txBody>
      </p:sp>
      <p:sp>
        <p:nvSpPr>
          <p:cNvPr id="524" name="Shape 524"/>
          <p:cNvSpPr/>
          <p:nvPr/>
        </p:nvSpPr>
        <p:spPr>
          <a:xfrm>
            <a:off x="6153054" y="1683379"/>
            <a:ext cx="1007829" cy="494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spcBef>
                <a:spcPts val="700"/>
              </a:spcBef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3200"/>
              <a:t>LSTs</a:t>
            </a:r>
          </a:p>
        </p:txBody>
      </p:sp>
      <p:sp>
        <p:nvSpPr>
          <p:cNvPr id="525" name="Shape 525"/>
          <p:cNvSpPr/>
          <p:nvPr/>
        </p:nvSpPr>
        <p:spPr>
          <a:xfrm>
            <a:off x="6489700" y="2703314"/>
            <a:ext cx="228600" cy="228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BE0E3"/>
          </a:solidFill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26" name="Shape 526"/>
          <p:cNvSpPr/>
          <p:nvPr/>
        </p:nvSpPr>
        <p:spPr>
          <a:xfrm>
            <a:off x="6713961" y="2778391"/>
            <a:ext cx="228601" cy="228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BE0E3"/>
          </a:solidFill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27" name="Shape 527"/>
          <p:cNvSpPr/>
          <p:nvPr/>
        </p:nvSpPr>
        <p:spPr>
          <a:xfrm>
            <a:off x="6955261" y="2771946"/>
            <a:ext cx="228601" cy="228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BE0E3"/>
          </a:solidFill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28" name="Shape 528"/>
          <p:cNvSpPr/>
          <p:nvPr/>
        </p:nvSpPr>
        <p:spPr>
          <a:xfrm>
            <a:off x="7116337" y="2587796"/>
            <a:ext cx="228601" cy="228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BE0E3"/>
          </a:solidFill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29" name="Shape 529"/>
          <p:cNvSpPr/>
          <p:nvPr/>
        </p:nvSpPr>
        <p:spPr>
          <a:xfrm>
            <a:off x="7408437" y="3394436"/>
            <a:ext cx="228601" cy="228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BE0E3"/>
          </a:solidFill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30" name="Shape 530"/>
          <p:cNvSpPr/>
          <p:nvPr/>
        </p:nvSpPr>
        <p:spPr>
          <a:xfrm>
            <a:off x="7408437" y="3165836"/>
            <a:ext cx="228601" cy="228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BE0E3"/>
          </a:solidFill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31" name="Shape 531"/>
          <p:cNvSpPr/>
          <p:nvPr/>
        </p:nvSpPr>
        <p:spPr>
          <a:xfrm>
            <a:off x="6862337" y="3838936"/>
            <a:ext cx="228601" cy="228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BE0E3"/>
          </a:solidFill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32" name="Shape 532"/>
          <p:cNvSpPr/>
          <p:nvPr/>
        </p:nvSpPr>
        <p:spPr>
          <a:xfrm>
            <a:off x="8017594" y="6049404"/>
            <a:ext cx="228601" cy="228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BE0E3"/>
          </a:solidFill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33" name="Shape 533"/>
          <p:cNvSpPr/>
          <p:nvPr/>
        </p:nvSpPr>
        <p:spPr>
          <a:xfrm>
            <a:off x="6421653" y="5126958"/>
            <a:ext cx="228601" cy="228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BE0E3"/>
          </a:solidFill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838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Shape 535"/>
          <p:cNvSpPr/>
          <p:nvPr/>
        </p:nvSpPr>
        <p:spPr>
          <a:xfrm>
            <a:off x="42118" y="468499"/>
            <a:ext cx="9491911" cy="904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spcBef>
                <a:spcPts val="700"/>
              </a:spcBef>
              <a:defRPr sz="4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4400"/>
              <a:t>A (1,0) Example</a:t>
            </a:r>
          </a:p>
        </p:txBody>
      </p:sp>
      <p:sp>
        <p:nvSpPr>
          <p:cNvPr id="536" name="Shape 536"/>
          <p:cNvSpPr>
            <a:spLocks noGrp="1"/>
          </p:cNvSpPr>
          <p:nvPr>
            <p:ph type="body" idx="4294967295"/>
          </p:nvPr>
        </p:nvSpPr>
        <p:spPr>
          <a:xfrm>
            <a:off x="705711" y="2587085"/>
            <a:ext cx="1341053" cy="4944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Sz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3200"/>
              <a:t>SCFT</a:t>
            </a:r>
          </a:p>
        </p:txBody>
      </p:sp>
      <p:sp>
        <p:nvSpPr>
          <p:cNvPr id="537" name="Shape 537"/>
          <p:cNvSpPr/>
          <p:nvPr/>
        </p:nvSpPr>
        <p:spPr>
          <a:xfrm>
            <a:off x="816034" y="4928046"/>
            <a:ext cx="1341052" cy="494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spcBef>
                <a:spcPts val="700"/>
              </a:spcBef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3200"/>
              <a:t>LST</a:t>
            </a:r>
          </a:p>
        </p:txBody>
      </p:sp>
      <p:sp>
        <p:nvSpPr>
          <p:cNvPr id="538" name="Shape 538"/>
          <p:cNvSpPr/>
          <p:nvPr/>
        </p:nvSpPr>
        <p:spPr>
          <a:xfrm>
            <a:off x="3310860" y="2524705"/>
            <a:ext cx="619191" cy="6191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BE0E3"/>
          </a:solidFill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39" name="Shape 539"/>
          <p:cNvSpPr/>
          <p:nvPr/>
        </p:nvSpPr>
        <p:spPr>
          <a:xfrm>
            <a:off x="3930050" y="2524705"/>
            <a:ext cx="619192" cy="6191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BE0E3"/>
          </a:solidFill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0" name="Shape 540"/>
          <p:cNvSpPr/>
          <p:nvPr/>
        </p:nvSpPr>
        <p:spPr>
          <a:xfrm>
            <a:off x="4549240" y="2524705"/>
            <a:ext cx="619192" cy="6191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BE0E3"/>
          </a:solidFill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1" name="Shape 541"/>
          <p:cNvSpPr/>
          <p:nvPr/>
        </p:nvSpPr>
        <p:spPr>
          <a:xfrm>
            <a:off x="5168431" y="2524705"/>
            <a:ext cx="619191" cy="6191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BE0E3"/>
          </a:solidFill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2" name="Shape 542"/>
          <p:cNvSpPr/>
          <p:nvPr/>
        </p:nvSpPr>
        <p:spPr>
          <a:xfrm>
            <a:off x="5790558" y="2524705"/>
            <a:ext cx="619192" cy="6191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BE0E3"/>
          </a:solidFill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3" name="Shape 543"/>
          <p:cNvSpPr/>
          <p:nvPr/>
        </p:nvSpPr>
        <p:spPr>
          <a:xfrm>
            <a:off x="6409749" y="2524705"/>
            <a:ext cx="619191" cy="6191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BE0E3"/>
          </a:solidFill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4" name="Shape 544"/>
          <p:cNvSpPr/>
          <p:nvPr/>
        </p:nvSpPr>
        <p:spPr>
          <a:xfrm>
            <a:off x="2699749" y="2524705"/>
            <a:ext cx="619191" cy="6191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BE0E3"/>
          </a:solidFill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553" name="Group 553"/>
          <p:cNvGrpSpPr/>
          <p:nvPr/>
        </p:nvGrpSpPr>
        <p:grpSpPr>
          <a:xfrm>
            <a:off x="2728645" y="4865667"/>
            <a:ext cx="4984340" cy="619191"/>
            <a:chOff x="0" y="0"/>
            <a:chExt cx="4984339" cy="619190"/>
          </a:xfrm>
        </p:grpSpPr>
        <p:sp>
          <p:nvSpPr>
            <p:cNvPr id="545" name="Shape 545"/>
            <p:cNvSpPr/>
            <p:nvPr/>
          </p:nvSpPr>
          <p:spPr>
            <a:xfrm>
              <a:off x="4365148" y="0"/>
              <a:ext cx="619192" cy="619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BBE0E3"/>
            </a:solidFill>
            <a:ln w="25400" cap="flat">
              <a:solidFill>
                <a:srgbClr val="88A3A6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46" name="Shape 546"/>
            <p:cNvSpPr/>
            <p:nvPr/>
          </p:nvSpPr>
          <p:spPr>
            <a:xfrm>
              <a:off x="633847" y="0"/>
              <a:ext cx="619192" cy="619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BBE0E3"/>
            </a:solidFill>
            <a:ln w="25400" cap="flat">
              <a:solidFill>
                <a:srgbClr val="88A3A6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47" name="Shape 547"/>
            <p:cNvSpPr/>
            <p:nvPr/>
          </p:nvSpPr>
          <p:spPr>
            <a:xfrm>
              <a:off x="1872228" y="0"/>
              <a:ext cx="619191" cy="619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BBE0E3"/>
            </a:solidFill>
            <a:ln w="25400" cap="flat">
              <a:solidFill>
                <a:srgbClr val="88A3A6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48" name="Shape 548"/>
            <p:cNvSpPr/>
            <p:nvPr/>
          </p:nvSpPr>
          <p:spPr>
            <a:xfrm>
              <a:off x="2491419" y="0"/>
              <a:ext cx="619191" cy="619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BBE0E3"/>
            </a:solidFill>
            <a:ln w="25400" cap="flat">
              <a:solidFill>
                <a:srgbClr val="88A3A6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49" name="Shape 549"/>
            <p:cNvSpPr/>
            <p:nvPr/>
          </p:nvSpPr>
          <p:spPr>
            <a:xfrm>
              <a:off x="3110609" y="0"/>
              <a:ext cx="619191" cy="619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BBE0E3"/>
            </a:solidFill>
            <a:ln w="25400" cap="flat">
              <a:solidFill>
                <a:srgbClr val="88A3A6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50" name="Shape 550"/>
            <p:cNvSpPr/>
            <p:nvPr/>
          </p:nvSpPr>
          <p:spPr>
            <a:xfrm>
              <a:off x="3729799" y="0"/>
              <a:ext cx="619191" cy="619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BBE0E3"/>
            </a:solidFill>
            <a:ln w="25400" cap="flat">
              <a:solidFill>
                <a:srgbClr val="88A3A6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51" name="Shape 551"/>
            <p:cNvSpPr/>
            <p:nvPr/>
          </p:nvSpPr>
          <p:spPr>
            <a:xfrm>
              <a:off x="1261117" y="0"/>
              <a:ext cx="619192" cy="619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BBE0E3"/>
            </a:solidFill>
            <a:ln w="25400" cap="flat">
              <a:solidFill>
                <a:srgbClr val="88A3A6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52" name="Shape 552"/>
            <p:cNvSpPr/>
            <p:nvPr/>
          </p:nvSpPr>
          <p:spPr>
            <a:xfrm>
              <a:off x="0" y="0"/>
              <a:ext cx="619191" cy="619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BBE0E3"/>
            </a:solidFill>
            <a:ln w="25400" cap="flat">
              <a:solidFill>
                <a:srgbClr val="88A3A6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554" name="image139.png" descr="txp_fi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00688" y="2145636"/>
            <a:ext cx="290529" cy="255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555" name="image145.png" descr="txp_fi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26120" y="2128391"/>
            <a:ext cx="508161" cy="290067"/>
          </a:xfrm>
          <a:prstGeom prst="rect">
            <a:avLst/>
          </a:prstGeom>
          <a:ln w="12700">
            <a:miter lim="400000"/>
          </a:ln>
        </p:spPr>
      </p:pic>
      <p:pic>
        <p:nvPicPr>
          <p:cNvPr id="556" name="image146.png" descr="txp_fi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94875" y="2128775"/>
            <a:ext cx="506819" cy="289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57" name="image146.png" descr="txp_fi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54428" y="2111913"/>
            <a:ext cx="506819" cy="289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58" name="image139.png" descr="txp_fi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34811" y="4481449"/>
            <a:ext cx="290529" cy="255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559" name="image145.png" descr="txp_fi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58103" y="4464205"/>
            <a:ext cx="508161" cy="290067"/>
          </a:xfrm>
          <a:prstGeom prst="rect">
            <a:avLst/>
          </a:prstGeom>
          <a:ln w="12700">
            <a:miter lim="400000"/>
          </a:ln>
        </p:spPr>
      </p:pic>
      <p:pic>
        <p:nvPicPr>
          <p:cNvPr id="560" name="image146.png" descr="txp_fi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07877" y="4468540"/>
            <a:ext cx="506819" cy="289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61" name="image146.png" descr="txp_fi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223759" y="4468540"/>
            <a:ext cx="506819" cy="289301"/>
          </a:xfrm>
          <a:prstGeom prst="rect">
            <a:avLst/>
          </a:prstGeom>
          <a:ln w="12700">
            <a:miter lim="400000"/>
          </a:ln>
        </p:spPr>
      </p:pic>
      <p:sp>
        <p:nvSpPr>
          <p:cNvPr id="562" name="Shape 562"/>
          <p:cNvSpPr/>
          <p:nvPr/>
        </p:nvSpPr>
        <p:spPr>
          <a:xfrm>
            <a:off x="2102849" y="4865666"/>
            <a:ext cx="619191" cy="6191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BE0E3"/>
          </a:solidFill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63" name="pasted-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933144" y="2686177"/>
            <a:ext cx="152401" cy="241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64" name="pasted-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403294" y="2713650"/>
            <a:ext cx="152401" cy="241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65" name="pasted-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644613" y="2713650"/>
            <a:ext cx="152401" cy="241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66" name="pasted-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336244" y="5054612"/>
            <a:ext cx="152401" cy="241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67" name="pasted-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958544" y="5054612"/>
            <a:ext cx="152401" cy="241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68" name="pasted-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454094" y="5054612"/>
            <a:ext cx="152401" cy="241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69" name="pasted-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697786" y="5054612"/>
            <a:ext cx="152401" cy="241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70" name="pasted-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560995" y="2713650"/>
            <a:ext cx="127001" cy="241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71" name="pasted-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816512" y="2713650"/>
            <a:ext cx="127001" cy="241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72" name="pasted-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618944" y="5054612"/>
            <a:ext cx="127001" cy="241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73" name="pasted-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863553" y="5054612"/>
            <a:ext cx="127001" cy="241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74" name="pasted-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365461" y="5054612"/>
            <a:ext cx="127001" cy="241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75" name="pasted-image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025611" y="2707300"/>
            <a:ext cx="165101" cy="25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76" name="pasted-image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082761" y="5048262"/>
            <a:ext cx="165101" cy="25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77" name="pasted-image.pdf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169704" y="2707300"/>
            <a:ext cx="165101" cy="25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78" name="pasted-image.pdf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222198" y="5048262"/>
            <a:ext cx="165101" cy="254001"/>
          </a:xfrm>
          <a:prstGeom prst="rect">
            <a:avLst/>
          </a:prstGeom>
          <a:ln w="12700">
            <a:miter lim="400000"/>
          </a:ln>
        </p:spPr>
      </p:pic>
      <p:sp>
        <p:nvSpPr>
          <p:cNvPr id="579" name="Shape 579"/>
          <p:cNvSpPr/>
          <p:nvPr/>
        </p:nvSpPr>
        <p:spPr>
          <a:xfrm>
            <a:off x="2077449" y="2524705"/>
            <a:ext cx="619191" cy="6191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BE0E3"/>
          </a:solidFill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80" name="pasted-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310844" y="2713651"/>
            <a:ext cx="152401" cy="2413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3711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lang="en-US" sz="4400" dirty="0"/>
              <a:t>T-duality and LST’s</a:t>
            </a:r>
            <a:endParaRPr sz="4400" dirty="0"/>
          </a:p>
        </p:txBody>
      </p:sp>
      <p:sp>
        <p:nvSpPr>
          <p:cNvPr id="194" name="Shape 194"/>
          <p:cNvSpPr>
            <a:spLocks noGrp="1"/>
          </p:cNvSpPr>
          <p:nvPr>
            <p:ph type="body" idx="4294967295"/>
          </p:nvPr>
        </p:nvSpPr>
        <p:spPr>
          <a:xfrm>
            <a:off x="143718" y="1955800"/>
            <a:ext cx="8856564" cy="2971800"/>
          </a:xfrm>
          <a:prstGeom prst="rect">
            <a:avLst/>
          </a:prstGeom>
        </p:spPr>
        <p:txBody>
          <a:bodyPr lIns="0" tIns="0" rIns="0" bIns="0"/>
          <a:lstStyle/>
          <a:p>
            <a:pPr marL="0" lvl="0" indent="0" algn="ctr">
              <a:buSzTx/>
              <a:buNone/>
              <a:defRPr sz="1800"/>
            </a:pP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F-theory models of many LSTs feature a total space with </a:t>
            </a:r>
            <a:r>
              <a:rPr sz="3200" b="1">
                <a:latin typeface="Times New Roman"/>
                <a:ea typeface="Times New Roman"/>
                <a:cs typeface="Times New Roman"/>
                <a:sym typeface="Times New Roman"/>
              </a:rPr>
              <a:t>two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elliptic fibrations</a:t>
            </a:r>
          </a:p>
          <a:p>
            <a:pPr marL="0" lvl="0" indent="0" algn="ctr">
              <a:buSzTx/>
              <a:buNone/>
              <a:defRPr sz="1800"/>
            </a:pP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01" name="Group 201"/>
          <p:cNvGrpSpPr/>
          <p:nvPr/>
        </p:nvGrpSpPr>
        <p:grpSpPr>
          <a:xfrm>
            <a:off x="874954" y="4187313"/>
            <a:ext cx="2450602" cy="2074484"/>
            <a:chOff x="0" y="0"/>
            <a:chExt cx="2450601" cy="2074482"/>
          </a:xfrm>
        </p:grpSpPr>
        <p:grpSp>
          <p:nvGrpSpPr>
            <p:cNvPr id="197" name="Group 197"/>
            <p:cNvGrpSpPr/>
            <p:nvPr/>
          </p:nvGrpSpPr>
          <p:grpSpPr>
            <a:xfrm>
              <a:off x="1165259" y="0"/>
              <a:ext cx="1285343" cy="577117"/>
              <a:chOff x="0" y="0"/>
              <a:chExt cx="1285341" cy="577116"/>
            </a:xfrm>
          </p:grpSpPr>
          <p:sp>
            <p:nvSpPr>
              <p:cNvPr id="195" name="Shape 195"/>
              <p:cNvSpPr/>
              <p:nvPr/>
            </p:nvSpPr>
            <p:spPr>
              <a:xfrm>
                <a:off x="0" y="0"/>
                <a:ext cx="1285342" cy="5771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BBE0E3"/>
              </a:solidFill>
              <a:ln w="25400" cap="flat">
                <a:solidFill>
                  <a:srgbClr val="88A3A6"/>
                </a:solidFill>
                <a:prstDash val="solid"/>
                <a:bevel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96" name="Shape 196"/>
              <p:cNvSpPr/>
              <p:nvPr/>
            </p:nvSpPr>
            <p:spPr>
              <a:xfrm>
                <a:off x="354112" y="209382"/>
                <a:ext cx="577117" cy="1583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88A3A6"/>
                </a:solidFill>
                <a:prstDash val="solid"/>
                <a:bevel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pic>
          <p:nvPicPr>
            <p:cNvPr id="198" name="image84.png" descr="txp_fi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475915" y="1468510"/>
              <a:ext cx="664031" cy="6059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9" name="image85.png" descr="txp_fi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400000">
              <a:off x="1561741" y="1053794"/>
              <a:ext cx="416257" cy="2068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0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733448"/>
              <a:ext cx="865675" cy="3174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02" name="pasted-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022565" y="3814846"/>
            <a:ext cx="1651001" cy="381001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Shape 203"/>
          <p:cNvSpPr/>
          <p:nvPr/>
        </p:nvSpPr>
        <p:spPr>
          <a:xfrm>
            <a:off x="3876344" y="4222477"/>
            <a:ext cx="1943443" cy="366406"/>
          </a:xfrm>
          <a:prstGeom prst="leftRightArrow">
            <a:avLst>
              <a:gd name="adj1" fmla="val 32000"/>
              <a:gd name="adj2" fmla="val 107670"/>
            </a:avLst>
          </a:prstGeom>
          <a:solidFill/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/>
            <a:endParaRPr/>
          </a:p>
        </p:txBody>
      </p:sp>
      <p:grpSp>
        <p:nvGrpSpPr>
          <p:cNvPr id="209" name="Group 209"/>
          <p:cNvGrpSpPr/>
          <p:nvPr/>
        </p:nvGrpSpPr>
        <p:grpSpPr>
          <a:xfrm>
            <a:off x="6370575" y="4187313"/>
            <a:ext cx="2344866" cy="2074484"/>
            <a:chOff x="0" y="0"/>
            <a:chExt cx="2344865" cy="2074482"/>
          </a:xfrm>
        </p:grpSpPr>
        <p:sp>
          <p:nvSpPr>
            <p:cNvPr id="204" name="Shape 204"/>
            <p:cNvSpPr/>
            <p:nvPr/>
          </p:nvSpPr>
          <p:spPr>
            <a:xfrm>
              <a:off x="0" y="0"/>
              <a:ext cx="1290074" cy="579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9300"/>
            </a:solidFill>
            <a:ln w="25400" cap="flat">
              <a:solidFill>
                <a:srgbClr val="FF26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5" name="Shape 205"/>
            <p:cNvSpPr/>
            <p:nvPr/>
          </p:nvSpPr>
          <p:spPr>
            <a:xfrm>
              <a:off x="355416" y="210153"/>
              <a:ext cx="579241" cy="158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FF2600"/>
              </a:solidFill>
              <a:prstDash val="solid"/>
              <a:beve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 </a:t>
              </a:r>
            </a:p>
          </p:txBody>
        </p:sp>
        <p:pic>
          <p:nvPicPr>
            <p:cNvPr id="206" name="image85.png" descr="txp_fi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400000">
              <a:off x="397941" y="985268"/>
              <a:ext cx="417789" cy="2076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7" name="pasted-image.pdf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28125" y="1466280"/>
              <a:ext cx="650149" cy="6082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8" name="pasted-image.pdf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476004" y="739060"/>
              <a:ext cx="868862" cy="3185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408406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6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03350" y="384257"/>
            <a:ext cx="6337300" cy="508001"/>
          </a:xfrm>
          <a:prstGeom prst="rect">
            <a:avLst/>
          </a:prstGeom>
          <a:ln w="12700">
            <a:miter lim="400000"/>
          </a:ln>
        </p:spPr>
      </p:pic>
      <p:sp>
        <p:nvSpPr>
          <p:cNvPr id="637" name="Shape 637"/>
          <p:cNvSpPr/>
          <p:nvPr/>
        </p:nvSpPr>
        <p:spPr>
          <a:xfrm>
            <a:off x="449587" y="2028810"/>
            <a:ext cx="3868471" cy="1658956"/>
          </a:xfrm>
          <a:prstGeom prst="roundRect">
            <a:avLst>
              <a:gd name="adj" fmla="val 12134"/>
            </a:avLst>
          </a:prstGeom>
          <a:ln w="25400">
            <a:solidFill>
              <a:srgbClr val="0433FF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/>
            <a:endParaRPr/>
          </a:p>
        </p:txBody>
      </p:sp>
      <p:pic>
        <p:nvPicPr>
          <p:cNvPr id="638" name="image85.png" descr="txp_fi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8100000">
            <a:off x="5138478" y="3943020"/>
            <a:ext cx="666680" cy="331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639" name="image85.png" descr="txp_fi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2700000">
            <a:off x="3312376" y="3943020"/>
            <a:ext cx="666680" cy="331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640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30960" y="3966620"/>
            <a:ext cx="355601" cy="304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41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871331" y="3967446"/>
            <a:ext cx="355601" cy="3048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46" name="Group 646"/>
          <p:cNvGrpSpPr/>
          <p:nvPr/>
        </p:nvGrpSpPr>
        <p:grpSpPr>
          <a:xfrm>
            <a:off x="656260" y="2197744"/>
            <a:ext cx="3200609" cy="1232133"/>
            <a:chOff x="0" y="0"/>
            <a:chExt cx="3200608" cy="1232131"/>
          </a:xfrm>
        </p:grpSpPr>
        <p:pic>
          <p:nvPicPr>
            <p:cNvPr id="642" name="pasted-image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930608" y="0"/>
              <a:ext cx="1270001" cy="3048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43" name="image84.png" descr="txp_fig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805431" y="876531"/>
              <a:ext cx="389671" cy="3556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44" name="image85.png" descr="txp_fi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400000">
              <a:off x="2817064" y="517715"/>
              <a:ext cx="366406" cy="18210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45" name="pasted-image.pdf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44234"/>
              <a:ext cx="1828800" cy="330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651" name="Group 651"/>
          <p:cNvGrpSpPr/>
          <p:nvPr/>
        </p:nvGrpSpPr>
        <p:grpSpPr>
          <a:xfrm>
            <a:off x="4994623" y="2162230"/>
            <a:ext cx="3321830" cy="1219433"/>
            <a:chOff x="0" y="0"/>
            <a:chExt cx="3321829" cy="1219432"/>
          </a:xfrm>
        </p:grpSpPr>
        <p:pic>
          <p:nvPicPr>
            <p:cNvPr id="647" name="pasted-image.pdf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906432" y="0"/>
              <a:ext cx="1371601" cy="355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48" name="image85.png" descr="txp_fi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400000">
              <a:off x="2942789" y="519610"/>
              <a:ext cx="366406" cy="18210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49" name="pasted-image.pdf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930155" y="853027"/>
              <a:ext cx="391675" cy="36640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50" name="pasted-image.pdf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96252"/>
              <a:ext cx="1828800" cy="330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52" name="Shape 652"/>
          <p:cNvSpPr/>
          <p:nvPr/>
        </p:nvSpPr>
        <p:spPr>
          <a:xfrm>
            <a:off x="4823602" y="2028810"/>
            <a:ext cx="3868471" cy="1658956"/>
          </a:xfrm>
          <a:prstGeom prst="roundRect">
            <a:avLst>
              <a:gd name="adj" fmla="val 12134"/>
            </a:avLst>
          </a:prstGeom>
          <a:ln w="25400">
            <a:solidFill>
              <a:srgbClr val="0433FF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/>
            <a:endParaRPr/>
          </a:p>
        </p:txBody>
      </p:sp>
      <p:pic>
        <p:nvPicPr>
          <p:cNvPr id="653" name="pasted-image.pdf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3319879" y="4981057"/>
            <a:ext cx="2349501" cy="330201"/>
          </a:xfrm>
          <a:prstGeom prst="rect">
            <a:avLst/>
          </a:prstGeom>
          <a:ln w="12700">
            <a:miter lim="400000"/>
          </a:ln>
        </p:spPr>
      </p:pic>
      <p:sp>
        <p:nvSpPr>
          <p:cNvPr id="654" name="Shape 654"/>
          <p:cNvSpPr/>
          <p:nvPr/>
        </p:nvSpPr>
        <p:spPr>
          <a:xfrm>
            <a:off x="2785510" y="4449722"/>
            <a:ext cx="3418240" cy="1392870"/>
          </a:xfrm>
          <a:prstGeom prst="roundRect">
            <a:avLst>
              <a:gd name="adj" fmla="val 12770"/>
            </a:avLst>
          </a:prstGeom>
          <a:ln w="25400">
            <a:solidFill>
              <a:srgbClr val="FF93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76200" y="5791200"/>
            <a:ext cx="918212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In other words, the theories become equivalent upon </a:t>
            </a:r>
          </a:p>
          <a:p>
            <a:r>
              <a:rPr lang="en-US" sz="3200" dirty="0"/>
              <a:t>circle compactification—a hallmark of T-duality.</a:t>
            </a:r>
          </a:p>
        </p:txBody>
      </p:sp>
    </p:spTree>
    <p:extLst>
      <p:ext uri="{BB962C8B-B14F-4D97-AF65-F5344CB8AC3E}">
        <p14:creationId xmlns:p14="http://schemas.microsoft.com/office/powerpoint/2010/main" val="152509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5943" y="0"/>
            <a:ext cx="8001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5</a:t>
            </a:r>
            <a:r>
              <a:rPr lang="en-US" sz="3200" dirty="0" smtClean="0">
                <a:solidFill>
                  <a:srgbClr val="0070C0"/>
                </a:solidFill>
              </a:rPr>
              <a:t>-The </a:t>
            </a:r>
            <a:r>
              <a:rPr lang="en-US" sz="3200" dirty="0">
                <a:solidFill>
                  <a:srgbClr val="0070C0"/>
                </a:solidFill>
              </a:rPr>
              <a:t>(1,0) case has also been classified  recently </a:t>
            </a:r>
            <a:r>
              <a:rPr lang="en-US" sz="3200" dirty="0" smtClean="0">
                <a:solidFill>
                  <a:srgbClr val="0070C0"/>
                </a:solidFill>
              </a:rPr>
              <a:t>in terms of generalized quivers—more intricate. </a:t>
            </a:r>
            <a:endParaRPr lang="en-US" sz="3200" dirty="0">
              <a:solidFill>
                <a:srgbClr val="0070C0"/>
              </a:solidFill>
            </a:endParaRPr>
          </a:p>
          <a:p>
            <a:endParaRPr lang="en-US" sz="3200" dirty="0">
              <a:solidFill>
                <a:srgbClr val="0070C0"/>
              </a:solidFill>
            </a:endParaRPr>
          </a:p>
          <a:p>
            <a:r>
              <a:rPr lang="en-US" sz="3200" dirty="0">
                <a:solidFill>
                  <a:srgbClr val="0070C0"/>
                </a:solidFill>
              </a:rPr>
              <a:t>6</a:t>
            </a:r>
            <a:r>
              <a:rPr lang="en-US" sz="3200" dirty="0" smtClean="0">
                <a:solidFill>
                  <a:srgbClr val="0070C0"/>
                </a:solidFill>
              </a:rPr>
              <a:t>-Many </a:t>
            </a:r>
            <a:r>
              <a:rPr lang="en-US" sz="3200" dirty="0">
                <a:solidFill>
                  <a:srgbClr val="0070C0"/>
                </a:solidFill>
              </a:rPr>
              <a:t>interesting CFT’s in lower dimensions can be obtained by </a:t>
            </a:r>
            <a:r>
              <a:rPr lang="en-US" sz="3200" dirty="0" err="1">
                <a:solidFill>
                  <a:schemeClr val="accent2"/>
                </a:solidFill>
              </a:rPr>
              <a:t>compactifying</a:t>
            </a:r>
            <a:r>
              <a:rPr lang="en-US" sz="3200" dirty="0">
                <a:solidFill>
                  <a:srgbClr val="0070C0"/>
                </a:solidFill>
              </a:rPr>
              <a:t> these theories on manifolds of various dimensions. </a:t>
            </a:r>
            <a:endParaRPr lang="en-US" sz="3200" dirty="0" smtClean="0">
              <a:solidFill>
                <a:srgbClr val="0070C0"/>
              </a:solidFill>
            </a:endParaRPr>
          </a:p>
          <a:p>
            <a:endParaRPr lang="en-US" sz="3200" dirty="0">
              <a:solidFill>
                <a:srgbClr val="0070C0"/>
              </a:solidFill>
            </a:endParaRPr>
          </a:p>
          <a:p>
            <a:r>
              <a:rPr lang="en-US" sz="3200" dirty="0">
                <a:solidFill>
                  <a:srgbClr val="00B050"/>
                </a:solidFill>
              </a:rPr>
              <a:t>C</a:t>
            </a:r>
            <a:r>
              <a:rPr lang="en-US" sz="3200" dirty="0" smtClean="0">
                <a:solidFill>
                  <a:srgbClr val="00B050"/>
                </a:solidFill>
              </a:rPr>
              <a:t>onjecturally </a:t>
            </a:r>
            <a:r>
              <a:rPr lang="en-US" sz="3200" dirty="0">
                <a:solidFill>
                  <a:srgbClr val="00B050"/>
                </a:solidFill>
              </a:rPr>
              <a:t>all lower dimensional CFT’s can be obtained from </a:t>
            </a:r>
            <a:r>
              <a:rPr lang="en-US" sz="3200" dirty="0" smtClean="0">
                <a:solidFill>
                  <a:srgbClr val="00B050"/>
                </a:solidFill>
              </a:rPr>
              <a:t>these 6 dimensional theories.  Moreover, in this way </a:t>
            </a:r>
            <a:r>
              <a:rPr lang="en-US" sz="3200" dirty="0" smtClean="0">
                <a:solidFill>
                  <a:schemeClr val="accent2"/>
                </a:solidFill>
              </a:rPr>
              <a:t>dualities</a:t>
            </a:r>
            <a:r>
              <a:rPr lang="en-US" sz="3200" dirty="0" smtClean="0">
                <a:solidFill>
                  <a:srgbClr val="00B050"/>
                </a:solidFill>
              </a:rPr>
              <a:t> of lower dimensional theories become geometric symmetries.</a:t>
            </a:r>
          </a:p>
          <a:p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0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7" name="image142.png" descr="txp_fi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58990" y="2298297"/>
            <a:ext cx="507258" cy="289551"/>
          </a:xfrm>
          <a:prstGeom prst="rect">
            <a:avLst/>
          </a:prstGeom>
          <a:ln w="12700">
            <a:miter lim="400000"/>
          </a:ln>
        </p:spPr>
      </p:pic>
      <p:sp>
        <p:nvSpPr>
          <p:cNvPr id="658" name="Shape 658"/>
          <p:cNvSpPr/>
          <p:nvPr/>
        </p:nvSpPr>
        <p:spPr>
          <a:xfrm>
            <a:off x="1876058" y="2252968"/>
            <a:ext cx="619191" cy="6191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BE0E3"/>
          </a:solidFill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59" name="Shape 659"/>
          <p:cNvSpPr/>
          <p:nvPr/>
        </p:nvSpPr>
        <p:spPr>
          <a:xfrm>
            <a:off x="2193558" y="2799068"/>
            <a:ext cx="619191" cy="6191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BE0E3"/>
          </a:solidFill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60" name="Shape 660"/>
          <p:cNvSpPr/>
          <p:nvPr/>
        </p:nvSpPr>
        <p:spPr>
          <a:xfrm>
            <a:off x="2511058" y="2252968"/>
            <a:ext cx="619191" cy="6191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BE0E3"/>
          </a:solidFill>
          <a:ln w="25400">
            <a:solidFill>
              <a:srgbClr val="88A3A6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665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03350" y="384257"/>
            <a:ext cx="6337300" cy="50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66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432050" y="1382112"/>
            <a:ext cx="4279900" cy="368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73" name="pasted-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104658" y="2441913"/>
            <a:ext cx="152401" cy="241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74" name="pasted-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744453" y="2441913"/>
            <a:ext cx="152401" cy="241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75" name="pasted-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424556" y="2988013"/>
            <a:ext cx="152401" cy="2413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83" name="Group 683"/>
          <p:cNvGrpSpPr/>
          <p:nvPr/>
        </p:nvGrpSpPr>
        <p:grpSpPr>
          <a:xfrm>
            <a:off x="5034215" y="2716259"/>
            <a:ext cx="1156808" cy="519405"/>
            <a:chOff x="0" y="0"/>
            <a:chExt cx="1156807" cy="519404"/>
          </a:xfrm>
        </p:grpSpPr>
        <p:sp>
          <p:nvSpPr>
            <p:cNvPr id="681" name="Shape 681"/>
            <p:cNvSpPr/>
            <p:nvPr/>
          </p:nvSpPr>
          <p:spPr>
            <a:xfrm>
              <a:off x="0" y="0"/>
              <a:ext cx="1156808" cy="519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BBE0E3"/>
            </a:solidFill>
            <a:ln w="25400" cap="flat">
              <a:solidFill>
                <a:srgbClr val="88A3A6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82" name="Shape 682"/>
            <p:cNvSpPr/>
            <p:nvPr/>
          </p:nvSpPr>
          <p:spPr>
            <a:xfrm>
              <a:off x="318701" y="188444"/>
              <a:ext cx="519405" cy="142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88A3A6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684" name="pasted-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688532" y="2786368"/>
            <a:ext cx="800101" cy="241301"/>
          </a:xfrm>
          <a:prstGeom prst="rect">
            <a:avLst/>
          </a:prstGeom>
          <a:ln w="12700">
            <a:miter lim="400000"/>
          </a:ln>
        </p:spPr>
      </p:pic>
      <p:sp>
        <p:nvSpPr>
          <p:cNvPr id="686" name="Shape 686"/>
          <p:cNvSpPr/>
          <p:nvPr/>
        </p:nvSpPr>
        <p:spPr>
          <a:xfrm>
            <a:off x="4864041" y="3364075"/>
            <a:ext cx="1497155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marL="180473" indent="-180473">
              <a:buSzPct val="100000"/>
              <a:buChar char="+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/>
            <a:r>
              <a:t>adjoint hyper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" y="4201510"/>
            <a:ext cx="826437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Other examples:</a:t>
            </a:r>
            <a:endParaRPr lang="en-US" sz="3200" dirty="0"/>
          </a:p>
          <a:p>
            <a:r>
              <a:rPr lang="en-US" sz="3200" dirty="0"/>
              <a:t>Affine </a:t>
            </a:r>
            <a:r>
              <a:rPr lang="en-US" sz="3200" dirty="0" err="1"/>
              <a:t>A_k</a:t>
            </a:r>
            <a:r>
              <a:rPr lang="en-US" sz="3200" dirty="0"/>
              <a:t> base with elliptic </a:t>
            </a:r>
            <a:r>
              <a:rPr lang="en-US" sz="3200" dirty="0" err="1"/>
              <a:t>A_n</a:t>
            </a:r>
            <a:r>
              <a:rPr lang="en-US" sz="3200" dirty="0"/>
              <a:t> singularity fiber</a:t>
            </a:r>
          </a:p>
          <a:p>
            <a:r>
              <a:rPr lang="en-US" sz="3200" dirty="0"/>
              <a:t>(base fiber exchange) is T-dual to  k </a:t>
            </a:r>
            <a:r>
              <a:rPr lang="en-US" sz="3200" dirty="0">
                <a:solidFill>
                  <a:srgbClr val="FF0000"/>
                </a:solidFill>
              </a:rPr>
              <a:t>↔ </a:t>
            </a:r>
            <a:r>
              <a:rPr lang="en-US" sz="3200" dirty="0"/>
              <a:t>n</a:t>
            </a:r>
          </a:p>
          <a:p>
            <a:endParaRPr lang="en-US" sz="3200" dirty="0"/>
          </a:p>
          <a:p>
            <a:r>
              <a:rPr lang="en-US" sz="3200" dirty="0"/>
              <a:t>Note </a:t>
            </a:r>
            <a:r>
              <a:rPr lang="en-US" sz="3200" dirty="0">
                <a:solidFill>
                  <a:srgbClr val="00B050"/>
                </a:solidFill>
              </a:rPr>
              <a:t>k=n </a:t>
            </a:r>
            <a:r>
              <a:rPr lang="en-US" sz="3200" dirty="0"/>
              <a:t>is a self-T-dual LST.</a:t>
            </a:r>
          </a:p>
        </p:txBody>
      </p:sp>
    </p:spTree>
    <p:extLst>
      <p:ext uri="{BB962C8B-B14F-4D97-AF65-F5344CB8AC3E}">
        <p14:creationId xmlns:p14="http://schemas.microsoft.com/office/powerpoint/2010/main" val="87584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988" y="0"/>
            <a:ext cx="8870324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                            Lower dimensional CFT's</a:t>
            </a:r>
          </a:p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We can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compactify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(1,0) and (2,0) SCFT's to lower dimensions on various manifolds and obtain new CFT's in IR</a:t>
            </a:r>
          </a:p>
          <a:p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 5d:  </a:t>
            </a:r>
          </a:p>
          <a:p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 4d: 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[G,GMN,AGT,BBBW; (2,0)]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[GR,OSTY,DVX; (1,0)]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 3d: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[DGG,CCV,D]</a:t>
            </a:r>
            <a:endParaRPr lang="en-US" sz="2800" dirty="0">
              <a:solidFill>
                <a:srgbClr val="FF0000"/>
              </a:solidFill>
            </a:endParaRPr>
          </a:p>
          <a:p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 2d: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[GGP]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5" name="Ink 24"/>
              <p14:cNvContentPartPr/>
              <p14:nvPr/>
            </p14:nvContentPartPr>
            <p14:xfrm>
              <a:off x="5553948" y="3094753"/>
              <a:ext cx="3211920" cy="147744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37748" y="3078553"/>
                <a:ext cx="3244320" cy="150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/>
              <p14:cNvContentPartPr/>
              <p14:nvPr/>
            </p14:nvContentPartPr>
            <p14:xfrm>
              <a:off x="3144828" y="4181593"/>
              <a:ext cx="2583360" cy="193608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135468" y="4172233"/>
                <a:ext cx="2602080" cy="19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Ink 15"/>
              <p14:cNvContentPartPr/>
              <p14:nvPr/>
            </p14:nvContentPartPr>
            <p14:xfrm>
              <a:off x="4439028" y="5139193"/>
              <a:ext cx="929880" cy="7236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429668" y="5129879"/>
                <a:ext cx="948600" cy="909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Ink 16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Ink 17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Ink 18"/>
              <p14:cNvContentPartPr/>
              <p14:nvPr/>
            </p14:nvContentPartPr>
            <p14:xfrm>
              <a:off x="3609948" y="5384713"/>
              <a:ext cx="360" cy="36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600588" y="5375353"/>
                <a:ext cx="1908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" name="Ink 19"/>
              <p14:cNvContentPartPr/>
              <p14:nvPr/>
            </p14:nvContentPartPr>
            <p14:xfrm>
              <a:off x="3935748" y="5348713"/>
              <a:ext cx="360" cy="36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926748" y="5339353"/>
                <a:ext cx="1908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" name="Ink 20"/>
              <p14:cNvContentPartPr/>
              <p14:nvPr/>
            </p14:nvContentPartPr>
            <p14:xfrm>
              <a:off x="4261908" y="5296153"/>
              <a:ext cx="360" cy="36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252548" y="5286793"/>
                <a:ext cx="1908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2" name="Ink 21"/>
              <p14:cNvContentPartPr/>
              <p14:nvPr/>
            </p14:nvContentPartPr>
            <p14:xfrm>
              <a:off x="4797228" y="5163313"/>
              <a:ext cx="360" cy="36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787868" y="5153953"/>
                <a:ext cx="1908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6" name="Ink 25"/>
              <p14:cNvContentPartPr/>
              <p14:nvPr/>
            </p14:nvContentPartPr>
            <p14:xfrm>
              <a:off x="5139228" y="5167633"/>
              <a:ext cx="360" cy="36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129868" y="5158273"/>
                <a:ext cx="1908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8" name="Ink 27"/>
              <p14:cNvContentPartPr/>
              <p14:nvPr/>
            </p14:nvContentPartPr>
            <p14:xfrm>
              <a:off x="2897508" y="4507033"/>
              <a:ext cx="507600" cy="43956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888148" y="4497673"/>
                <a:ext cx="526320" cy="45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0" name="Ink 29"/>
              <p14:cNvContentPartPr/>
              <p14:nvPr/>
            </p14:nvContentPartPr>
            <p14:xfrm>
              <a:off x="1887348" y="6012553"/>
              <a:ext cx="576000" cy="56376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877988" y="6003193"/>
                <a:ext cx="594720" cy="58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3" name="Ink 32"/>
              <p14:cNvContentPartPr/>
              <p14:nvPr/>
            </p14:nvContentPartPr>
            <p14:xfrm>
              <a:off x="2535708" y="5718793"/>
              <a:ext cx="197280" cy="13716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526348" y="5709433"/>
                <a:ext cx="21564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4" name="Ink 33"/>
              <p14:cNvContentPartPr/>
              <p14:nvPr/>
            </p14:nvContentPartPr>
            <p14:xfrm>
              <a:off x="2676108" y="5670553"/>
              <a:ext cx="52560" cy="37476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666748" y="5661193"/>
                <a:ext cx="71280" cy="39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7" name="Ink 26"/>
              <p14:cNvContentPartPr/>
              <p14:nvPr/>
            </p14:nvContentPartPr>
            <p14:xfrm>
              <a:off x="4660428" y="1436770"/>
              <a:ext cx="386640" cy="358383"/>
            </p14:xfrm>
          </p:contentPart>
        </mc:Choice>
        <mc:Fallback>
          <p:pic>
            <p:nvPicPr>
              <p:cNvPr id="27" name="Ink 26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644243" y="1420578"/>
                <a:ext cx="419010" cy="3907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2" name="Ink 31"/>
              <p14:cNvContentPartPr/>
              <p14:nvPr/>
            </p14:nvContentPartPr>
            <p14:xfrm>
              <a:off x="7582548" y="2551513"/>
              <a:ext cx="933840" cy="555480"/>
            </p14:xfrm>
          </p:contentPart>
        </mc:Choice>
        <mc:Fallback>
          <p:pic>
            <p:nvPicPr>
              <p:cNvPr id="32" name="Ink 31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566342" y="2535323"/>
                <a:ext cx="966252" cy="5878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5" name="Ink 34"/>
              <p14:cNvContentPartPr/>
              <p14:nvPr/>
            </p14:nvContentPartPr>
            <p14:xfrm>
              <a:off x="7059108" y="3380593"/>
              <a:ext cx="1408680" cy="515160"/>
            </p14:xfrm>
          </p:contentPart>
        </mc:Choice>
        <mc:Fallback>
          <p:pic>
            <p:nvPicPr>
              <p:cNvPr id="35" name="Ink 34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042908" y="3364393"/>
                <a:ext cx="1441080" cy="54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6" name="Ink 35"/>
              <p14:cNvContentPartPr/>
              <p14:nvPr/>
            </p14:nvContentPartPr>
            <p14:xfrm>
              <a:off x="5895948" y="3473113"/>
              <a:ext cx="2379240" cy="958320"/>
            </p14:xfrm>
          </p:contentPart>
        </mc:Choice>
        <mc:Fallback>
          <p:pic>
            <p:nvPicPr>
              <p:cNvPr id="36" name="Ink 35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879748" y="3456913"/>
                <a:ext cx="2411640" cy="9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9" name="Ink 38"/>
              <p14:cNvContentPartPr/>
              <p14:nvPr/>
            </p14:nvContentPartPr>
            <p14:xfrm>
              <a:off x="3947988" y="2032393"/>
              <a:ext cx="2032920" cy="656280"/>
            </p14:xfrm>
          </p:contentPart>
        </mc:Choice>
        <mc:Fallback>
          <p:pic>
            <p:nvPicPr>
              <p:cNvPr id="39" name="Ink 38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938628" y="2023033"/>
                <a:ext cx="2051640" cy="67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40" name="Ink 39"/>
              <p14:cNvContentPartPr/>
              <p14:nvPr/>
            </p14:nvContentPartPr>
            <p14:xfrm>
              <a:off x="3352188" y="4213810"/>
              <a:ext cx="144720" cy="245703"/>
            </p14:xfrm>
          </p:contentPart>
        </mc:Choice>
        <mc:Fallback>
          <p:pic>
            <p:nvPicPr>
              <p:cNvPr id="40" name="Ink 39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342851" y="4204457"/>
                <a:ext cx="163394" cy="26441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584766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9218" y="189159"/>
            <a:ext cx="835695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Common Themes:</a:t>
            </a:r>
          </a:p>
          <a:p>
            <a:endParaRPr lang="en-US" sz="2800" dirty="0"/>
          </a:p>
          <a:p>
            <a:pPr marL="514350" indent="-514350">
              <a:buAutoNum type="arabicParenR"/>
            </a:pPr>
            <a:r>
              <a:rPr lang="en-US" sz="2800" dirty="0" smtClean="0"/>
              <a:t>Dualities in lower dimensions are translated to geometric statement about cutting and pasting the internal manifold in different ways.</a:t>
            </a:r>
            <a:endParaRPr lang="en-US" sz="2800" dirty="0" smtClean="0">
              <a:solidFill>
                <a:srgbClr val="00B050"/>
              </a:solidFill>
            </a:endParaRPr>
          </a:p>
          <a:p>
            <a:pPr marL="514350" indent="-514350">
              <a:buAutoNum type="arabicParenR"/>
            </a:pPr>
            <a:endParaRPr lang="en-US" sz="2800" dirty="0" smtClean="0"/>
          </a:p>
          <a:p>
            <a:pPr marL="514350" indent="-514350">
              <a:buAutoNum type="arabicParenR"/>
            </a:pPr>
            <a:r>
              <a:rPr lang="en-US" sz="2800" dirty="0" smtClean="0"/>
              <a:t>The amount of supersymmetry preserved can be adjusted by suitable choice of </a:t>
            </a:r>
            <a:r>
              <a:rPr lang="en-US" sz="2800" dirty="0" err="1" smtClean="0"/>
              <a:t>compactification</a:t>
            </a:r>
            <a:r>
              <a:rPr lang="en-US" sz="2800" dirty="0" smtClean="0"/>
              <a:t> geometry.</a:t>
            </a:r>
          </a:p>
          <a:p>
            <a:pPr marL="514350" indent="-514350">
              <a:buAutoNum type="arabicParenR"/>
            </a:pPr>
            <a:endParaRPr lang="en-US" sz="2800" dirty="0"/>
          </a:p>
          <a:p>
            <a:pPr marL="514350" indent="-514350">
              <a:buAutoNum type="arabicParenR"/>
            </a:pPr>
            <a:r>
              <a:rPr lang="en-US" sz="2800" dirty="0" smtClean="0"/>
              <a:t> Sometimes one can get the same lower dimensional theory from two different higher dimensional theories.</a:t>
            </a:r>
          </a:p>
          <a:p>
            <a:pPr marL="514350" indent="-514350">
              <a:buAutoNum type="arabicParenR"/>
            </a:pPr>
            <a:endParaRPr lang="en-US" sz="2800" dirty="0"/>
          </a:p>
          <a:p>
            <a:pPr marL="514350" indent="-514350">
              <a:buAutoNum type="arabicParenR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6252924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33400"/>
            <a:ext cx="1063271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                        </a:t>
            </a:r>
            <a:r>
              <a:rPr lang="en-US" sz="3200" dirty="0" smtClean="0"/>
              <a:t>A particular case: </a:t>
            </a:r>
            <a:r>
              <a:rPr lang="en-US" sz="3200" dirty="0"/>
              <a:t>6d</a:t>
            </a:r>
            <a:r>
              <a:rPr lang="en-US" sz="3200" dirty="0">
                <a:sym typeface="Wingdings" panose="05000000000000000000" pitchFamily="2" charset="2"/>
              </a:rPr>
              <a:t>4d                                         </a:t>
            </a:r>
          </a:p>
          <a:p>
            <a:endParaRPr lang="en-US" sz="3200" dirty="0">
              <a:sym typeface="Wingdings" panose="05000000000000000000" pitchFamily="2" charset="2"/>
            </a:endParaRPr>
          </a:p>
          <a:p>
            <a:r>
              <a:rPr lang="en-US" sz="3200" dirty="0">
                <a:sym typeface="Wingdings" panose="05000000000000000000" pitchFamily="2" charset="2"/>
              </a:rPr>
              <a:t>Given the powerful classification of 6d SCFT’s it is  </a:t>
            </a:r>
          </a:p>
          <a:p>
            <a:r>
              <a:rPr lang="en-US" sz="3200" dirty="0">
                <a:sym typeface="Wingdings" panose="05000000000000000000" pitchFamily="2" charset="2"/>
              </a:rPr>
              <a:t>natural to ask </a:t>
            </a:r>
            <a:r>
              <a:rPr lang="en-US" sz="3200" dirty="0" smtClean="0">
                <a:sym typeface="Wingdings" panose="05000000000000000000" pitchFamily="2" charset="2"/>
              </a:rPr>
              <a:t>what </a:t>
            </a:r>
            <a:r>
              <a:rPr lang="en-US" sz="3200" dirty="0">
                <a:sym typeface="Wingdings" panose="05000000000000000000" pitchFamily="2" charset="2"/>
              </a:rPr>
              <a:t>it teaches </a:t>
            </a:r>
            <a:r>
              <a:rPr lang="en-US" sz="3200" dirty="0" smtClean="0">
                <a:sym typeface="Wingdings" panose="05000000000000000000" pitchFamily="2" charset="2"/>
              </a:rPr>
              <a:t>us about 4d SCFT's:</a:t>
            </a:r>
            <a:endParaRPr lang="en-US" sz="3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3151993" y="3326134"/>
              <a:ext cx="1025640" cy="31960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24273" y="3298774"/>
                <a:ext cx="1062000" cy="325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" name="Ink 16"/>
              <p14:cNvContentPartPr/>
              <p14:nvPr/>
            </p14:nvContentPartPr>
            <p14:xfrm>
              <a:off x="6050353" y="5276254"/>
              <a:ext cx="1121760" cy="108072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26953" y="5252494"/>
                <a:ext cx="1150560" cy="11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Ink 22"/>
              <p14:cNvContentPartPr/>
              <p14:nvPr/>
            </p14:nvContentPartPr>
            <p14:xfrm>
              <a:off x="4524673" y="3886654"/>
              <a:ext cx="3534480" cy="118692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00553" y="3858934"/>
                <a:ext cx="3587760" cy="124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6" name="Ink 25"/>
              <p14:cNvContentPartPr/>
              <p14:nvPr/>
            </p14:nvContentPartPr>
            <p14:xfrm>
              <a:off x="4753993" y="4243414"/>
              <a:ext cx="3085920" cy="50580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32393" y="4236574"/>
                <a:ext cx="3123360" cy="53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96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52400"/>
            <a:ext cx="8819402" cy="69865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To preserve supersymmetry, we need to twist </a:t>
            </a:r>
          </a:p>
          <a:p>
            <a:r>
              <a:rPr lang="en-US" sz="3200" dirty="0"/>
              <a:t>(related to normal geometry of the 6d theory).</a:t>
            </a:r>
          </a:p>
          <a:p>
            <a:r>
              <a:rPr lang="en-US" sz="3200" dirty="0"/>
              <a:t>Equivalent to picking U(1) inside the R-symmetry</a:t>
            </a:r>
          </a:p>
          <a:p>
            <a:r>
              <a:rPr lang="en-US" sz="3200" dirty="0"/>
              <a:t>group and turning it on to lead to </a:t>
            </a:r>
            <a:r>
              <a:rPr lang="en-US" sz="3200" dirty="0" err="1"/>
              <a:t>covariantly</a:t>
            </a:r>
            <a:r>
              <a:rPr lang="en-US" sz="3200" dirty="0"/>
              <a:t> </a:t>
            </a:r>
          </a:p>
          <a:p>
            <a:r>
              <a:rPr lang="en-US" sz="3200" dirty="0"/>
              <a:t>constant spinors.</a:t>
            </a:r>
          </a:p>
          <a:p>
            <a:r>
              <a:rPr lang="en-US" sz="3200" dirty="0">
                <a:solidFill>
                  <a:srgbClr val="FF0000"/>
                </a:solidFill>
              </a:rPr>
              <a:t>(2,0) theories</a:t>
            </a:r>
            <a:r>
              <a:rPr lang="en-US" sz="3200" dirty="0"/>
              <a:t>:  g= 1 </a:t>
            </a:r>
            <a:r>
              <a:rPr lang="en-US" sz="3200" dirty="0">
                <a:sym typeface="Wingdings" panose="05000000000000000000" pitchFamily="2" charset="2"/>
              </a:rPr>
              <a:t></a:t>
            </a:r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 N=4 SCFT</a:t>
            </a:r>
            <a:endParaRPr lang="en-US" sz="3200" dirty="0">
              <a:solidFill>
                <a:srgbClr val="00B050"/>
              </a:solidFill>
            </a:endParaRPr>
          </a:p>
          <a:p>
            <a:r>
              <a:rPr lang="en-US" sz="3200" dirty="0"/>
              <a:t>                           </a:t>
            </a:r>
            <a:r>
              <a:rPr lang="en-US" sz="3200" dirty="0" smtClean="0"/>
              <a:t>General g  </a:t>
            </a:r>
            <a:r>
              <a:rPr lang="en-US" sz="3200" dirty="0">
                <a:sym typeface="Wingdings" panose="05000000000000000000" pitchFamily="2" charset="2"/>
              </a:rPr>
              <a:t></a:t>
            </a:r>
            <a:r>
              <a:rPr lang="en-US" sz="3200" dirty="0"/>
              <a:t>  </a:t>
            </a:r>
          </a:p>
          <a:p>
            <a:r>
              <a:rPr lang="en-US" sz="3200" dirty="0"/>
              <a:t>  </a:t>
            </a:r>
            <a:r>
              <a:rPr lang="en-US" sz="3200" dirty="0">
                <a:solidFill>
                  <a:srgbClr val="00B0F0"/>
                </a:solidFill>
              </a:rPr>
              <a:t>U(1) sitting in SO(2) of SO(5</a:t>
            </a:r>
            <a:r>
              <a:rPr lang="en-US" sz="3200" dirty="0" smtClean="0">
                <a:solidFill>
                  <a:srgbClr val="00B0F0"/>
                </a:solidFill>
              </a:rPr>
              <a:t>) R-symmetry group</a:t>
            </a:r>
            <a:endParaRPr lang="en-US" sz="3200" dirty="0">
              <a:solidFill>
                <a:srgbClr val="00B0F0"/>
              </a:solidFill>
            </a:endParaRPr>
          </a:p>
          <a:p>
            <a:r>
              <a:rPr lang="en-US" sz="3200" dirty="0"/>
              <a:t>                           </a:t>
            </a:r>
            <a:r>
              <a:rPr lang="en-US" sz="3200" dirty="0">
                <a:sym typeface="Wingdings" panose="05000000000000000000" pitchFamily="2" charset="2"/>
              </a:rPr>
              <a:t>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00B050"/>
                </a:solidFill>
              </a:rPr>
              <a:t>N=2 theories of class </a:t>
            </a:r>
            <a:r>
              <a:rPr lang="en-US" sz="3200" dirty="0" smtClean="0">
                <a:solidFill>
                  <a:srgbClr val="00B050"/>
                </a:solidFill>
              </a:rPr>
              <a:t>S </a:t>
            </a:r>
            <a:r>
              <a:rPr lang="en-US" sz="3200" dirty="0" smtClean="0">
                <a:solidFill>
                  <a:srgbClr val="FF0000"/>
                </a:solidFill>
              </a:rPr>
              <a:t>[G]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/>
              <a:t>  </a:t>
            </a:r>
            <a:r>
              <a:rPr lang="en-US" sz="3200" dirty="0">
                <a:solidFill>
                  <a:srgbClr val="00B0F0"/>
                </a:solidFill>
              </a:rPr>
              <a:t>U(1) sitting in SO(2)</a:t>
            </a:r>
            <a:r>
              <a:rPr lang="en-US" sz="3200" dirty="0" err="1">
                <a:solidFill>
                  <a:srgbClr val="00B0F0"/>
                </a:solidFill>
              </a:rPr>
              <a:t>xSO</a:t>
            </a:r>
            <a:r>
              <a:rPr lang="en-US" sz="3200" dirty="0">
                <a:solidFill>
                  <a:srgbClr val="00B0F0"/>
                </a:solidFill>
              </a:rPr>
              <a:t>(2) of SO(5)</a:t>
            </a:r>
          </a:p>
          <a:p>
            <a:r>
              <a:rPr lang="en-US" sz="3200" dirty="0"/>
              <a:t>                            </a:t>
            </a:r>
            <a:r>
              <a:rPr lang="en-US" sz="3200" dirty="0">
                <a:sym typeface="Wingdings" panose="05000000000000000000" pitchFamily="2" charset="2"/>
              </a:rPr>
              <a:t> </a:t>
            </a:r>
            <a:r>
              <a:rPr lang="en-US" sz="3200" dirty="0">
                <a:solidFill>
                  <a:srgbClr val="00B050"/>
                </a:solidFill>
              </a:rPr>
              <a:t>N=1 </a:t>
            </a:r>
            <a:r>
              <a:rPr lang="en-US" sz="3200" dirty="0" smtClean="0">
                <a:solidFill>
                  <a:srgbClr val="00B050"/>
                </a:solidFill>
              </a:rPr>
              <a:t>theories </a:t>
            </a:r>
            <a:r>
              <a:rPr lang="en-US" sz="3200" dirty="0" smtClean="0">
                <a:solidFill>
                  <a:srgbClr val="FF0000"/>
                </a:solidFill>
              </a:rPr>
              <a:t>[BBBW]</a:t>
            </a:r>
            <a:endParaRPr lang="en-US" sz="3200" dirty="0"/>
          </a:p>
          <a:p>
            <a:r>
              <a:rPr lang="en-US" sz="3200" dirty="0"/>
              <a:t>The IR theory leads to SCFT whose moduli </a:t>
            </a:r>
            <a:r>
              <a:rPr lang="en-US" sz="3200" dirty="0" smtClean="0"/>
              <a:t>is at least</a:t>
            </a:r>
          </a:p>
          <a:p>
            <a:r>
              <a:rPr lang="en-US" sz="3200" dirty="0" smtClean="0"/>
              <a:t>that of the </a:t>
            </a:r>
            <a:r>
              <a:rPr lang="en-US" sz="3200" dirty="0"/>
              <a:t>moduli space of Riemann </a:t>
            </a:r>
            <a:r>
              <a:rPr lang="en-US" sz="3200" dirty="0" smtClean="0"/>
              <a:t>surface.</a:t>
            </a:r>
            <a:endParaRPr lang="en-US" sz="3200" dirty="0"/>
          </a:p>
          <a:p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33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70557"/>
            <a:ext cx="8182112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For (1,0) theories:</a:t>
            </a:r>
          </a:p>
          <a:p>
            <a:r>
              <a:rPr lang="en-US" sz="3200" dirty="0">
                <a:solidFill>
                  <a:srgbClr val="0070C0"/>
                </a:solidFill>
                <a:sym typeface="Wingdings" panose="05000000000000000000" pitchFamily="2" charset="2"/>
              </a:rPr>
              <a:t>The R-symmetry is SU(2) and thus the choice of</a:t>
            </a:r>
          </a:p>
          <a:p>
            <a:r>
              <a:rPr lang="en-US" sz="3200" dirty="0">
                <a:solidFill>
                  <a:srgbClr val="0070C0"/>
                </a:solidFill>
                <a:sym typeface="Wingdings" panose="05000000000000000000" pitchFamily="2" charset="2"/>
              </a:rPr>
              <a:t>U(1) is fixed.</a:t>
            </a:r>
          </a:p>
          <a:p>
            <a:endParaRPr lang="en-US" sz="3200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r>
              <a:rPr lang="en-US" sz="3200" dirty="0">
                <a:solidFill>
                  <a:srgbClr val="0070C0"/>
                </a:solidFill>
                <a:sym typeface="Wingdings" panose="05000000000000000000" pitchFamily="2" charset="2"/>
              </a:rPr>
              <a:t>g=1         </a:t>
            </a:r>
            <a:r>
              <a:rPr lang="en-US" sz="3200" dirty="0" smtClean="0">
                <a:solidFill>
                  <a:srgbClr val="0070C0"/>
                </a:solidFill>
                <a:sym typeface="Wingdings" panose="05000000000000000000" pitchFamily="2" charset="2"/>
              </a:rPr>
              <a:t>             </a:t>
            </a:r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N=2 theories in d=4</a:t>
            </a:r>
          </a:p>
          <a:p>
            <a:r>
              <a:rPr lang="en-US" sz="3200" dirty="0" smtClean="0">
                <a:solidFill>
                  <a:srgbClr val="0070C0"/>
                </a:solidFill>
                <a:sym typeface="Wingdings" panose="05000000000000000000" pitchFamily="2" charset="2"/>
              </a:rPr>
              <a:t>General g       </a:t>
            </a:r>
            <a:r>
              <a:rPr lang="en-US" sz="3200" dirty="0">
                <a:solidFill>
                  <a:srgbClr val="0070C0"/>
                </a:solidFill>
                <a:sym typeface="Wingdings" panose="05000000000000000000" pitchFamily="2" charset="2"/>
              </a:rPr>
              <a:t>    </a:t>
            </a:r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N=1 theories in d=4</a:t>
            </a:r>
          </a:p>
          <a:p>
            <a:endParaRPr lang="en-US" sz="3200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r>
              <a:rPr lang="en-US" sz="3200" dirty="0">
                <a:solidFill>
                  <a:srgbClr val="0070C0"/>
                </a:solidFill>
                <a:sym typeface="Wingdings" panose="05000000000000000000" pitchFamily="2" charset="2"/>
              </a:rPr>
              <a:t>One may think that this always leads to theories</a:t>
            </a:r>
          </a:p>
          <a:p>
            <a:r>
              <a:rPr lang="en-US" sz="3200" dirty="0">
                <a:solidFill>
                  <a:srgbClr val="0070C0"/>
                </a:solidFill>
                <a:sym typeface="Wingdings" panose="05000000000000000000" pitchFamily="2" charset="2"/>
              </a:rPr>
              <a:t>in the IR which are SCFT’s whose moduli at least</a:t>
            </a:r>
          </a:p>
          <a:p>
            <a:r>
              <a:rPr lang="en-US" sz="3200" dirty="0">
                <a:solidFill>
                  <a:srgbClr val="0070C0"/>
                </a:solidFill>
                <a:sym typeface="Wingdings" panose="05000000000000000000" pitchFamily="2" charset="2"/>
              </a:rPr>
              <a:t>includes the moduli of Riemann surfaces.</a:t>
            </a:r>
          </a:p>
          <a:p>
            <a:r>
              <a:rPr lang="en-US" sz="3200" dirty="0">
                <a:solidFill>
                  <a:srgbClr val="0070C0"/>
                </a:solidFill>
                <a:sym typeface="Wingdings" panose="05000000000000000000" pitchFamily="2" charset="2"/>
              </a:rPr>
              <a:t>Not so:  e.g.  </a:t>
            </a:r>
          </a:p>
          <a:p>
            <a:r>
              <a:rPr lang="en-US" sz="3200" dirty="0" smtClean="0">
                <a:solidFill>
                  <a:srgbClr val="00B050"/>
                </a:solidFill>
                <a:sym typeface="Wingdings" panose="05000000000000000000" pitchFamily="2" charset="2"/>
              </a:rPr>
              <a:t>For example: </a:t>
            </a:r>
            <a:r>
              <a:rPr lang="en-US" sz="3200" dirty="0" smtClean="0">
                <a:solidFill>
                  <a:srgbClr val="00B0F0"/>
                </a:solidFill>
                <a:sym typeface="Wingdings" panose="05000000000000000000" pitchFamily="2" charset="2"/>
              </a:rPr>
              <a:t>O(-3) theory has no such limit. </a:t>
            </a:r>
            <a:endParaRPr lang="en-US" sz="3200" dirty="0">
              <a:solidFill>
                <a:srgbClr val="00B050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2413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363915"/>
            <a:ext cx="8732519" cy="7478970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Consider as a simple example the theory of N M5 </a:t>
            </a:r>
          </a:p>
          <a:p>
            <a:r>
              <a:rPr lang="en-US" sz="3200" dirty="0">
                <a:solidFill>
                  <a:srgbClr val="0070C0"/>
                </a:solidFill>
              </a:rPr>
              <a:t> branes probing G=ADE singularity.  The resulting </a:t>
            </a:r>
          </a:p>
          <a:p>
            <a:r>
              <a:rPr lang="en-US" sz="3200" dirty="0">
                <a:solidFill>
                  <a:srgbClr val="0070C0"/>
                </a:solidFill>
              </a:rPr>
              <a:t>6d (1,0) theory has </a:t>
            </a:r>
            <a:r>
              <a:rPr lang="en-US" sz="3200" dirty="0" err="1">
                <a:solidFill>
                  <a:srgbClr val="0070C0"/>
                </a:solidFill>
              </a:rPr>
              <a:t>GxG</a:t>
            </a:r>
            <a:r>
              <a:rPr lang="en-US" sz="3200" dirty="0">
                <a:solidFill>
                  <a:srgbClr val="0070C0"/>
                </a:solidFill>
              </a:rPr>
              <a:t> symmetry.  It has been </a:t>
            </a:r>
          </a:p>
          <a:p>
            <a:r>
              <a:rPr lang="en-US" sz="3200" dirty="0">
                <a:solidFill>
                  <a:srgbClr val="0070C0"/>
                </a:solidFill>
              </a:rPr>
              <a:t>argued </a:t>
            </a:r>
            <a:r>
              <a:rPr lang="en-US" sz="3200" dirty="0" smtClean="0">
                <a:solidFill>
                  <a:srgbClr val="FF0000"/>
                </a:solidFill>
              </a:rPr>
              <a:t>[OSTY] </a:t>
            </a:r>
            <a:r>
              <a:rPr lang="en-US" sz="3200" dirty="0">
                <a:solidFill>
                  <a:srgbClr val="0070C0"/>
                </a:solidFill>
              </a:rPr>
              <a:t>that upon compactification</a:t>
            </a:r>
          </a:p>
          <a:p>
            <a:r>
              <a:rPr lang="en-US" sz="3200" dirty="0" smtClean="0">
                <a:solidFill>
                  <a:srgbClr val="0070C0"/>
                </a:solidFill>
              </a:rPr>
              <a:t>on </a:t>
            </a:r>
            <a:r>
              <a:rPr lang="en-US" sz="3200" dirty="0">
                <a:solidFill>
                  <a:srgbClr val="0070C0"/>
                </a:solidFill>
              </a:rPr>
              <a:t>T^2, if one turns off the </a:t>
            </a:r>
            <a:r>
              <a:rPr lang="en-US" sz="3200" dirty="0" smtClean="0">
                <a:solidFill>
                  <a:srgbClr val="0070C0"/>
                </a:solidFill>
              </a:rPr>
              <a:t>GxG:</a:t>
            </a:r>
            <a:endParaRPr lang="en-US" sz="3200" dirty="0">
              <a:solidFill>
                <a:srgbClr val="0070C0"/>
              </a:solidFill>
            </a:endParaRPr>
          </a:p>
          <a:p>
            <a:endParaRPr lang="en-US" sz="3200" dirty="0">
              <a:solidFill>
                <a:srgbClr val="0070C0"/>
              </a:solidFill>
            </a:endParaRPr>
          </a:p>
          <a:p>
            <a:endParaRPr lang="en-US" sz="3200" dirty="0">
              <a:solidFill>
                <a:srgbClr val="0070C0"/>
              </a:solidFill>
            </a:endParaRPr>
          </a:p>
          <a:p>
            <a:endParaRPr lang="en-US" sz="3200" dirty="0">
              <a:solidFill>
                <a:srgbClr val="0070C0"/>
              </a:solidFill>
            </a:endParaRPr>
          </a:p>
          <a:p>
            <a:endParaRPr lang="en-US" sz="3200" dirty="0">
              <a:solidFill>
                <a:srgbClr val="0070C0"/>
              </a:solidFill>
            </a:endParaRPr>
          </a:p>
          <a:p>
            <a:r>
              <a:rPr lang="en-US" sz="3200" dirty="0">
                <a:solidFill>
                  <a:srgbClr val="0070C0"/>
                </a:solidFill>
              </a:rPr>
              <a:t>                                                  </a:t>
            </a:r>
            <a:endParaRPr lang="en-US" sz="3200" dirty="0" smtClean="0">
              <a:solidFill>
                <a:srgbClr val="0070C0"/>
              </a:solidFill>
            </a:endParaRPr>
          </a:p>
          <a:p>
            <a:endParaRPr lang="en-US" sz="3200" dirty="0">
              <a:solidFill>
                <a:srgbClr val="0070C0"/>
              </a:solidFill>
            </a:endParaRPr>
          </a:p>
          <a:p>
            <a:r>
              <a:rPr lang="en-US" sz="3200" dirty="0" smtClean="0">
                <a:solidFill>
                  <a:srgbClr val="0070C0"/>
                </a:solidFill>
              </a:rPr>
              <a:t>      </a:t>
            </a:r>
            <a:r>
              <a:rPr lang="el-GR" sz="3200" dirty="0">
                <a:solidFill>
                  <a:srgbClr val="0070C0"/>
                </a:solidFill>
              </a:rPr>
              <a:t>τ</a:t>
            </a:r>
            <a:r>
              <a:rPr lang="en-US" sz="3200" dirty="0">
                <a:solidFill>
                  <a:srgbClr val="0070C0"/>
                </a:solidFill>
              </a:rPr>
              <a:t> does not show </a:t>
            </a:r>
            <a:r>
              <a:rPr lang="en-US" sz="3200" dirty="0" smtClean="0">
                <a:solidFill>
                  <a:srgbClr val="0070C0"/>
                </a:solidFill>
              </a:rPr>
              <a:t>up in the most obvious IR limit</a:t>
            </a:r>
            <a:endParaRPr lang="en-US" sz="3200" dirty="0">
              <a:solidFill>
                <a:srgbClr val="0070C0"/>
              </a:solidFill>
            </a:endParaRPr>
          </a:p>
          <a:p>
            <a:endParaRPr lang="en-US" sz="3200" dirty="0">
              <a:solidFill>
                <a:srgbClr val="0070C0"/>
              </a:solidFill>
            </a:endParaRPr>
          </a:p>
          <a:p>
            <a:endParaRPr lang="en-US" sz="3200" dirty="0">
              <a:solidFill>
                <a:srgbClr val="FF0000"/>
              </a:solidFill>
            </a:endParaRPr>
          </a:p>
          <a:p>
            <a:endParaRPr lang="en-US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534433" y="3567334"/>
              <a:ext cx="7567560" cy="3052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9593" y="3537094"/>
                <a:ext cx="7603200" cy="3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1793353" y="3492094"/>
              <a:ext cx="4737240" cy="3682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64913" y="3463294"/>
                <a:ext cx="4794840" cy="42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" name="Ink 15"/>
              <p14:cNvContentPartPr/>
              <p14:nvPr/>
            </p14:nvContentPartPr>
            <p14:xfrm>
              <a:off x="3758233" y="4220374"/>
              <a:ext cx="308520" cy="99360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28353" y="4196254"/>
                <a:ext cx="359280" cy="10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Ink 18"/>
              <p14:cNvContentPartPr/>
              <p14:nvPr/>
            </p14:nvContentPartPr>
            <p14:xfrm>
              <a:off x="4589113" y="4225414"/>
              <a:ext cx="1200600" cy="58716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61033" y="4196614"/>
                <a:ext cx="1259640" cy="64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1" name="Ink 20"/>
              <p14:cNvContentPartPr/>
              <p14:nvPr/>
            </p14:nvContentPartPr>
            <p14:xfrm>
              <a:off x="4837153" y="4424494"/>
              <a:ext cx="519120" cy="19332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13753" y="4411174"/>
                <a:ext cx="56736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9" name="Ink 38"/>
              <p14:cNvContentPartPr/>
              <p14:nvPr/>
            </p14:nvContentPartPr>
            <p14:xfrm>
              <a:off x="4967473" y="4543294"/>
              <a:ext cx="171360" cy="6084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945153" y="4516294"/>
                <a:ext cx="21816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5" name="Ink 44"/>
              <p14:cNvContentPartPr/>
              <p14:nvPr/>
            </p14:nvContentPartPr>
            <p14:xfrm>
              <a:off x="7355353" y="3039934"/>
              <a:ext cx="371520" cy="30708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26913" y="3011854"/>
                <a:ext cx="428760" cy="36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7" name="Ink 46"/>
              <p14:cNvContentPartPr/>
              <p14:nvPr/>
            </p14:nvContentPartPr>
            <p14:xfrm>
              <a:off x="524353" y="3217054"/>
              <a:ext cx="399240" cy="30816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95913" y="3192214"/>
                <a:ext cx="45684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8" name="Ink 47"/>
              <p14:cNvContentPartPr/>
              <p14:nvPr/>
            </p14:nvContentPartPr>
            <p14:xfrm>
              <a:off x="3151273" y="4797814"/>
              <a:ext cx="360" cy="36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146593" y="4793134"/>
                <a:ext cx="9720" cy="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9680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43000" y="1866960"/>
            <a:ext cx="7467600" cy="35052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431720" y="3404400"/>
              <a:ext cx="5948280" cy="3970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03280" y="3375266"/>
                <a:ext cx="5999400" cy="454988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TextBox 19"/>
          <p:cNvSpPr txBox="1"/>
          <p:nvPr/>
        </p:nvSpPr>
        <p:spPr>
          <a:xfrm>
            <a:off x="964507" y="5562600"/>
            <a:ext cx="76019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 genus 0 Class S theory of G-type with 2 full</a:t>
            </a:r>
          </a:p>
          <a:p>
            <a:r>
              <a:rPr lang="en-US" sz="3200" dirty="0"/>
              <a:t>punctures +simple punctures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" name="Ink 20"/>
              <p14:cNvContentPartPr/>
              <p14:nvPr/>
            </p14:nvContentPartPr>
            <p14:xfrm>
              <a:off x="13670520" y="3455760"/>
              <a:ext cx="118800" cy="8712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20160" y="3323666"/>
                <a:ext cx="5999400" cy="4549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818898" y="852835"/>
              <a:ext cx="7381080" cy="2077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7298" y="824035"/>
                <a:ext cx="742140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2836338" y="838075"/>
              <a:ext cx="4461480" cy="9014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06818" y="809275"/>
                <a:ext cx="4520880" cy="9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3" name="Ink 52"/>
              <p14:cNvContentPartPr/>
              <p14:nvPr/>
            </p14:nvContentPartPr>
            <p14:xfrm>
              <a:off x="7848600" y="3352800"/>
              <a:ext cx="429840" cy="39708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820160" y="3323666"/>
                <a:ext cx="487080" cy="4549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4" name="Ink 53"/>
              <p14:cNvContentPartPr/>
              <p14:nvPr/>
            </p14:nvContentPartPr>
            <p14:xfrm>
              <a:off x="13674480" y="3438480"/>
              <a:ext cx="122400" cy="13392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666560" y="3414425"/>
                <a:ext cx="153000" cy="16587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548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286" y="17802"/>
            <a:ext cx="9138720" cy="7478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However,  one can also consider </a:t>
            </a:r>
            <a:r>
              <a:rPr lang="en-US" sz="3200" dirty="0" err="1" smtClean="0"/>
              <a:t>compactifications</a:t>
            </a:r>
            <a:r>
              <a:rPr lang="en-US" sz="3200" dirty="0" smtClean="0"/>
              <a:t> of</a:t>
            </a:r>
          </a:p>
          <a:p>
            <a:r>
              <a:rPr lang="en-US" sz="3200" dirty="0" smtClean="0"/>
              <a:t>(1,0) theories where the moduli of Riemann surface is</a:t>
            </a:r>
          </a:p>
          <a:p>
            <a:r>
              <a:rPr lang="en-US" sz="3200" dirty="0" smtClean="0"/>
              <a:t>part of the 4d IR moduli space </a:t>
            </a:r>
            <a:r>
              <a:rPr lang="en-US" sz="3200" dirty="0" smtClean="0">
                <a:solidFill>
                  <a:srgbClr val="FF0000"/>
                </a:solidFill>
              </a:rPr>
              <a:t>[DVX]</a:t>
            </a:r>
            <a:r>
              <a:rPr lang="en-US" sz="3200" dirty="0" smtClean="0"/>
              <a:t>.  In fact for this</a:t>
            </a:r>
          </a:p>
          <a:p>
            <a:r>
              <a:rPr lang="en-US" sz="3200" dirty="0" smtClean="0"/>
              <a:t>class since N M5 branes on T^2 is the same as N D3</a:t>
            </a:r>
          </a:p>
          <a:p>
            <a:r>
              <a:rPr lang="en-US" sz="3200" dirty="0" smtClean="0"/>
              <a:t>branes in the IIB setup we get 4d affine ADE quivers</a:t>
            </a:r>
          </a:p>
          <a:p>
            <a:r>
              <a:rPr lang="en-US" sz="3200" dirty="0" smtClean="0"/>
              <a:t>whose moduli is that of ADE flat connection on T^2.</a:t>
            </a:r>
          </a:p>
          <a:p>
            <a:r>
              <a:rPr lang="en-US" sz="3200" dirty="0" smtClean="0"/>
              <a:t>For example for N M5 Branes probing E8 we get the </a:t>
            </a:r>
          </a:p>
          <a:p>
            <a:r>
              <a:rPr lang="en-US" sz="3200" dirty="0" smtClean="0"/>
              <a:t>N=2 SU quiver theory:</a:t>
            </a:r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r>
              <a:rPr lang="en-US" sz="3200" dirty="0" smtClean="0"/>
              <a:t>             </a:t>
            </a:r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 rot="-918600">
            <a:off x="1342689" y="4755700"/>
            <a:ext cx="533779" cy="550179"/>
          </a:xfrm>
          <a:prstGeom prst="ellipse">
            <a:avLst/>
          </a:prstGeom>
          <a:solidFill>
            <a:srgbClr val="1F80FE">
              <a:alpha val="75000"/>
            </a:srgbClr>
          </a:solidFill>
          <a:ln w="19050">
            <a:solidFill>
              <a:srgbClr val="1F80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 rot="20681400">
            <a:off x="4023509" y="4152670"/>
            <a:ext cx="533779" cy="550179"/>
          </a:xfrm>
          <a:prstGeom prst="ellipse">
            <a:avLst/>
          </a:prstGeom>
          <a:solidFill>
            <a:srgbClr val="1F80FE">
              <a:alpha val="75000"/>
            </a:srgbClr>
          </a:solidFill>
          <a:ln w="19050">
            <a:solidFill>
              <a:srgbClr val="1F80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 rot="20681400">
            <a:off x="3516077" y="4723601"/>
            <a:ext cx="533779" cy="550179"/>
          </a:xfrm>
          <a:prstGeom prst="ellipse">
            <a:avLst/>
          </a:prstGeom>
          <a:solidFill>
            <a:srgbClr val="1F80FE">
              <a:alpha val="75000"/>
            </a:srgbClr>
          </a:solidFill>
          <a:ln w="19050">
            <a:solidFill>
              <a:srgbClr val="1F80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20681400">
            <a:off x="4070525" y="4735573"/>
            <a:ext cx="533779" cy="550179"/>
          </a:xfrm>
          <a:prstGeom prst="ellipse">
            <a:avLst/>
          </a:prstGeom>
          <a:solidFill>
            <a:srgbClr val="1F80FE">
              <a:alpha val="75000"/>
            </a:srgbClr>
          </a:solidFill>
          <a:ln w="19050">
            <a:solidFill>
              <a:srgbClr val="1F80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20681400">
            <a:off x="2969334" y="4747544"/>
            <a:ext cx="533779" cy="550179"/>
          </a:xfrm>
          <a:prstGeom prst="ellipse">
            <a:avLst/>
          </a:prstGeom>
          <a:solidFill>
            <a:srgbClr val="1F80FE">
              <a:alpha val="75000"/>
            </a:srgbClr>
          </a:solidFill>
          <a:ln w="19050">
            <a:solidFill>
              <a:srgbClr val="1F80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20681400">
            <a:off x="2435331" y="4755700"/>
            <a:ext cx="533779" cy="550179"/>
          </a:xfrm>
          <a:prstGeom prst="ellipse">
            <a:avLst/>
          </a:prstGeom>
          <a:solidFill>
            <a:srgbClr val="1F80FE">
              <a:alpha val="75000"/>
            </a:srgbClr>
          </a:solidFill>
          <a:ln w="19050">
            <a:solidFill>
              <a:srgbClr val="1F80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 rot="20681400">
            <a:off x="4617267" y="4690959"/>
            <a:ext cx="533779" cy="550179"/>
          </a:xfrm>
          <a:prstGeom prst="ellipse">
            <a:avLst/>
          </a:prstGeom>
          <a:solidFill>
            <a:srgbClr val="1F80FE">
              <a:alpha val="75000"/>
            </a:srgbClr>
          </a:solidFill>
          <a:ln w="19050">
            <a:solidFill>
              <a:srgbClr val="1F80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 rot="20681400">
            <a:off x="5163055" y="4673801"/>
            <a:ext cx="533779" cy="550179"/>
          </a:xfrm>
          <a:prstGeom prst="ellipse">
            <a:avLst/>
          </a:prstGeom>
          <a:solidFill>
            <a:srgbClr val="1F80FE">
              <a:alpha val="75000"/>
            </a:srgbClr>
          </a:solidFill>
          <a:ln w="19050">
            <a:solidFill>
              <a:srgbClr val="1F80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 rot="20681400">
            <a:off x="1885761" y="4755699"/>
            <a:ext cx="533779" cy="550179"/>
          </a:xfrm>
          <a:prstGeom prst="ellipse">
            <a:avLst/>
          </a:prstGeom>
          <a:solidFill>
            <a:srgbClr val="1F80FE">
              <a:alpha val="75000"/>
            </a:srgbClr>
          </a:solidFill>
          <a:ln w="19050">
            <a:solidFill>
              <a:srgbClr val="1F80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81670" y="3968314"/>
            <a:ext cx="53304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                                                       </a:t>
            </a:r>
            <a:r>
              <a:rPr lang="en-US" dirty="0" smtClean="0">
                <a:solidFill>
                  <a:srgbClr val="FF0000"/>
                </a:solidFill>
              </a:rPr>
              <a:t>3N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    </a:t>
            </a:r>
            <a:r>
              <a:rPr lang="en-US" dirty="0" smtClean="0">
                <a:solidFill>
                  <a:srgbClr val="FF0000"/>
                </a:solidFill>
              </a:rPr>
              <a:t>N       2N      3N     4N    5N      6N     4N      2N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04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4845" y="693941"/>
            <a:ext cx="79791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More generally one can ask:  Which 6d (1,0) theories lead to 4d theories where the moduli of Riemann Surface is part of the IR moduli of the CFT?</a:t>
            </a:r>
          </a:p>
          <a:p>
            <a:endParaRPr lang="en-US" sz="3200" dirty="0" smtClean="0"/>
          </a:p>
          <a:p>
            <a:r>
              <a:rPr lang="en-US" sz="3200" dirty="0" smtClean="0"/>
              <a:t>Answer </a:t>
            </a:r>
            <a:r>
              <a:rPr lang="en-US" sz="3200" dirty="0" smtClean="0">
                <a:solidFill>
                  <a:srgbClr val="FF0000"/>
                </a:solidFill>
              </a:rPr>
              <a:t>[MV]</a:t>
            </a:r>
            <a:r>
              <a:rPr lang="en-US" sz="3200" dirty="0" smtClean="0"/>
              <a:t>:  Those whose </a:t>
            </a:r>
            <a:r>
              <a:rPr lang="en-US" sz="3200" dirty="0"/>
              <a:t>description involves </a:t>
            </a:r>
            <a:r>
              <a:rPr lang="en-US" sz="3200" dirty="0" smtClean="0"/>
              <a:t>in 6d ADE </a:t>
            </a:r>
            <a:r>
              <a:rPr lang="en-US" sz="3200" dirty="0" err="1" smtClean="0"/>
              <a:t>oribfolds</a:t>
            </a:r>
            <a:r>
              <a:rPr lang="en-US" sz="3200" dirty="0"/>
              <a:t> </a:t>
            </a:r>
            <a:r>
              <a:rPr lang="en-US" sz="3200" dirty="0" smtClean="0"/>
              <a:t>can </a:t>
            </a:r>
            <a:r>
              <a:rPr lang="en-US" sz="3200" dirty="0"/>
              <a:t>lead to 4d theories where the </a:t>
            </a:r>
            <a:r>
              <a:rPr lang="en-US" sz="3200" dirty="0" smtClean="0"/>
              <a:t>moduli </a:t>
            </a:r>
            <a:r>
              <a:rPr lang="en-US" sz="3200" dirty="0"/>
              <a:t>space of </a:t>
            </a:r>
            <a:r>
              <a:rPr lang="en-US" sz="3200" dirty="0" smtClean="0"/>
              <a:t>Riemann </a:t>
            </a:r>
            <a:r>
              <a:rPr lang="en-US" sz="3200" dirty="0"/>
              <a:t>surface will show up </a:t>
            </a:r>
            <a:r>
              <a:rPr lang="en-US" sz="3200" dirty="0" smtClean="0"/>
              <a:t>as </a:t>
            </a:r>
            <a:r>
              <a:rPr lang="en-US" sz="3200" dirty="0"/>
              <a:t>moduli of 4d </a:t>
            </a:r>
            <a:r>
              <a:rPr lang="en-US" sz="3200" dirty="0" smtClean="0"/>
              <a:t>CFT.</a:t>
            </a:r>
            <a:endParaRPr lang="en-US" sz="3200" dirty="0">
              <a:solidFill>
                <a:srgbClr val="0070C0"/>
              </a:solidFill>
            </a:endParaRPr>
          </a:p>
          <a:p>
            <a:r>
              <a:rPr lang="en-US" sz="3200" dirty="0" smtClean="0">
                <a:solidFill>
                  <a:srgbClr val="0070C0"/>
                </a:solidFill>
              </a:rPr>
              <a:t> 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88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5943" y="0"/>
            <a:ext cx="8001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5</a:t>
            </a:r>
            <a:r>
              <a:rPr lang="en-US" sz="3200" dirty="0" smtClean="0">
                <a:solidFill>
                  <a:srgbClr val="0070C0"/>
                </a:solidFill>
              </a:rPr>
              <a:t>-The </a:t>
            </a:r>
            <a:r>
              <a:rPr lang="en-US" sz="3200" dirty="0">
                <a:solidFill>
                  <a:srgbClr val="0070C0"/>
                </a:solidFill>
              </a:rPr>
              <a:t>(1,0) case has also been classified  recently </a:t>
            </a:r>
            <a:r>
              <a:rPr lang="en-US" sz="3200" dirty="0" smtClean="0">
                <a:solidFill>
                  <a:srgbClr val="0070C0"/>
                </a:solidFill>
              </a:rPr>
              <a:t>in terms of generalized quivers—more intricate. </a:t>
            </a:r>
            <a:endParaRPr lang="en-US" sz="3200" dirty="0">
              <a:solidFill>
                <a:srgbClr val="0070C0"/>
              </a:solidFill>
            </a:endParaRPr>
          </a:p>
          <a:p>
            <a:endParaRPr lang="en-US" sz="3200" dirty="0">
              <a:solidFill>
                <a:srgbClr val="0070C0"/>
              </a:solidFill>
            </a:endParaRPr>
          </a:p>
          <a:p>
            <a:r>
              <a:rPr lang="en-US" sz="3200" dirty="0">
                <a:solidFill>
                  <a:srgbClr val="0070C0"/>
                </a:solidFill>
              </a:rPr>
              <a:t>6</a:t>
            </a:r>
            <a:r>
              <a:rPr lang="en-US" sz="3200" dirty="0" smtClean="0">
                <a:solidFill>
                  <a:srgbClr val="0070C0"/>
                </a:solidFill>
              </a:rPr>
              <a:t>-Many </a:t>
            </a:r>
            <a:r>
              <a:rPr lang="en-US" sz="3200" dirty="0">
                <a:solidFill>
                  <a:srgbClr val="0070C0"/>
                </a:solidFill>
              </a:rPr>
              <a:t>interesting CFT’s in lower dimensions can be obtained by </a:t>
            </a:r>
            <a:r>
              <a:rPr lang="en-US" sz="3200" dirty="0" err="1">
                <a:solidFill>
                  <a:schemeClr val="accent2"/>
                </a:solidFill>
              </a:rPr>
              <a:t>compactifying</a:t>
            </a:r>
            <a:r>
              <a:rPr lang="en-US" sz="3200" dirty="0">
                <a:solidFill>
                  <a:srgbClr val="0070C0"/>
                </a:solidFill>
              </a:rPr>
              <a:t> these theories on manifolds of various dimensions. </a:t>
            </a:r>
            <a:endParaRPr lang="en-US" sz="3200" dirty="0" smtClean="0">
              <a:solidFill>
                <a:srgbClr val="0070C0"/>
              </a:solidFill>
            </a:endParaRPr>
          </a:p>
          <a:p>
            <a:endParaRPr lang="en-US" sz="3200" dirty="0">
              <a:solidFill>
                <a:srgbClr val="0070C0"/>
              </a:solidFill>
            </a:endParaRPr>
          </a:p>
          <a:p>
            <a:r>
              <a:rPr lang="en-US" sz="3200" dirty="0">
                <a:solidFill>
                  <a:srgbClr val="00B050"/>
                </a:solidFill>
              </a:rPr>
              <a:t>C</a:t>
            </a:r>
            <a:r>
              <a:rPr lang="en-US" sz="3200" dirty="0" smtClean="0">
                <a:solidFill>
                  <a:srgbClr val="00B050"/>
                </a:solidFill>
              </a:rPr>
              <a:t>onjecturally </a:t>
            </a:r>
            <a:r>
              <a:rPr lang="en-US" sz="3200" dirty="0">
                <a:solidFill>
                  <a:srgbClr val="00B050"/>
                </a:solidFill>
              </a:rPr>
              <a:t>all lower dimensional CFT’s can be obtained from </a:t>
            </a:r>
            <a:r>
              <a:rPr lang="en-US" sz="3200" dirty="0" smtClean="0">
                <a:solidFill>
                  <a:srgbClr val="00B050"/>
                </a:solidFill>
              </a:rPr>
              <a:t>these 6 dimensional theories.  Moreover, in this way </a:t>
            </a:r>
            <a:r>
              <a:rPr lang="en-US" sz="3200" dirty="0" smtClean="0">
                <a:solidFill>
                  <a:schemeClr val="accent2"/>
                </a:solidFill>
              </a:rPr>
              <a:t>dualities</a:t>
            </a:r>
            <a:r>
              <a:rPr lang="en-US" sz="3200" dirty="0" smtClean="0">
                <a:solidFill>
                  <a:srgbClr val="00B050"/>
                </a:solidFill>
              </a:rPr>
              <a:t> of lower dimensional theories become geometric symmetries.</a:t>
            </a:r>
            <a:endParaRPr lang="en-US" sz="3200" dirty="0">
              <a:solidFill>
                <a:srgbClr val="0070C0"/>
              </a:solidFill>
            </a:endParaRPr>
          </a:p>
          <a:p>
            <a:r>
              <a:rPr lang="en-US" sz="3200" dirty="0" smtClean="0">
                <a:solidFill>
                  <a:srgbClr val="FF0000"/>
                </a:solidFill>
              </a:rPr>
              <a:t>6d SCFT's:  Mother of all CFT's and dualities!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64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020" y="1098727"/>
            <a:ext cx="79866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For the (1,0) theory of N M5 branes probing ADE </a:t>
            </a:r>
            <a:r>
              <a:rPr lang="en-US" sz="2800" dirty="0" err="1" smtClean="0"/>
              <a:t>compactified</a:t>
            </a:r>
            <a:r>
              <a:rPr lang="en-US" sz="2800" dirty="0" smtClean="0"/>
              <a:t> on a more general Riemann surface:</a:t>
            </a:r>
          </a:p>
          <a:p>
            <a:endParaRPr lang="en-US" sz="2800" dirty="0"/>
          </a:p>
          <a:p>
            <a:r>
              <a:rPr lang="en-US" sz="2800" dirty="0" smtClean="0"/>
              <a:t>Genus 0 leads to new N=1 theories which generically have no known Lagrangian formulation </a:t>
            </a:r>
            <a:r>
              <a:rPr lang="en-US" sz="2800" dirty="0" smtClean="0">
                <a:solidFill>
                  <a:srgbClr val="FF0000"/>
                </a:solidFill>
              </a:rPr>
              <a:t>[GR]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r>
              <a:rPr lang="en-US" sz="2800" dirty="0" smtClean="0"/>
              <a:t>Moduli space of genus g can involve the moduli space of a pair of flat ADE bundles on the Riemann surface (or an abelian subspace thereof) </a:t>
            </a:r>
            <a:r>
              <a:rPr lang="en-US" sz="2800" dirty="0" smtClean="0">
                <a:solidFill>
                  <a:srgbClr val="FF0000"/>
                </a:solidFill>
              </a:rPr>
              <a:t>[RV</a:t>
            </a:r>
            <a:r>
              <a:rPr lang="en-US" sz="2800" dirty="0" smtClean="0">
                <a:solidFill>
                  <a:srgbClr val="FF0000"/>
                </a:solidFill>
              </a:rPr>
              <a:t>].</a:t>
            </a:r>
          </a:p>
          <a:p>
            <a:r>
              <a:rPr lang="en-US" sz="28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51866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059" y="0"/>
            <a:ext cx="9488495" cy="649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                                   </a:t>
            </a:r>
            <a:r>
              <a:rPr lang="en-US" sz="3200" dirty="0" smtClean="0">
                <a:solidFill>
                  <a:srgbClr val="FF0000"/>
                </a:solidFill>
              </a:rPr>
              <a:t>Conclusions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 smtClean="0">
                <a:solidFill>
                  <a:srgbClr val="0070C0"/>
                </a:solidFill>
              </a:rPr>
              <a:t>     I </a:t>
            </a:r>
            <a:r>
              <a:rPr lang="en-US" sz="3200" dirty="0">
                <a:solidFill>
                  <a:srgbClr val="0070C0"/>
                </a:solidFill>
              </a:rPr>
              <a:t>hope I have conveyed the rich structure of SCFT’s</a:t>
            </a:r>
          </a:p>
          <a:p>
            <a:r>
              <a:rPr lang="en-US" sz="3200" dirty="0">
                <a:solidFill>
                  <a:srgbClr val="0070C0"/>
                </a:solidFill>
              </a:rPr>
              <a:t>in </a:t>
            </a:r>
            <a:r>
              <a:rPr lang="en-US" sz="3200" dirty="0" smtClean="0">
                <a:solidFill>
                  <a:srgbClr val="0070C0"/>
                </a:solidFill>
              </a:rPr>
              <a:t>6d.  A lot has been done, but many significant </a:t>
            </a:r>
          </a:p>
          <a:p>
            <a:r>
              <a:rPr lang="en-US" sz="3200" dirty="0" smtClean="0">
                <a:solidFill>
                  <a:srgbClr val="0070C0"/>
                </a:solidFill>
              </a:rPr>
              <a:t>gaps remain.  </a:t>
            </a:r>
          </a:p>
          <a:p>
            <a:r>
              <a:rPr lang="en-US" sz="3200" dirty="0" smtClean="0">
                <a:solidFill>
                  <a:srgbClr val="0070C0"/>
                </a:solidFill>
              </a:rPr>
              <a:t>  </a:t>
            </a:r>
            <a:r>
              <a:rPr lang="en-US" sz="3200" dirty="0" smtClean="0">
                <a:solidFill>
                  <a:srgbClr val="00B050"/>
                </a:solidFill>
              </a:rPr>
              <a:t>-</a:t>
            </a:r>
            <a:r>
              <a:rPr lang="en-US" sz="3200" dirty="0" smtClean="0">
                <a:solidFill>
                  <a:srgbClr val="0070C0"/>
                </a:solidFill>
              </a:rPr>
              <a:t>  </a:t>
            </a:r>
            <a:r>
              <a:rPr lang="en-US" sz="3200" dirty="0" smtClean="0">
                <a:solidFill>
                  <a:srgbClr val="0070C0"/>
                </a:solidFill>
              </a:rPr>
              <a:t>Complete the</a:t>
            </a:r>
            <a:r>
              <a:rPr lang="en-US" sz="3200" dirty="0" smtClean="0">
                <a:solidFill>
                  <a:srgbClr val="0070C0"/>
                </a:solidFill>
              </a:rPr>
              <a:t> field theoretic reasoning for </a:t>
            </a:r>
          </a:p>
          <a:p>
            <a:r>
              <a:rPr lang="en-US" sz="3200" dirty="0" smtClean="0">
                <a:solidFill>
                  <a:srgbClr val="0070C0"/>
                </a:solidFill>
              </a:rPr>
              <a:t>c</a:t>
            </a:r>
            <a:r>
              <a:rPr lang="en-US" sz="3200" dirty="0" smtClean="0">
                <a:solidFill>
                  <a:srgbClr val="0070C0"/>
                </a:solidFill>
              </a:rPr>
              <a:t>lassification (address some of the remaining issues).</a:t>
            </a:r>
          </a:p>
          <a:p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>
                <a:solidFill>
                  <a:srgbClr val="00B050"/>
                </a:solidFill>
              </a:rPr>
              <a:t>-</a:t>
            </a:r>
            <a:r>
              <a:rPr lang="en-US" sz="3200" dirty="0" smtClean="0">
                <a:solidFill>
                  <a:srgbClr val="0070C0"/>
                </a:solidFill>
              </a:rPr>
              <a:t>  </a:t>
            </a:r>
            <a:r>
              <a:rPr lang="en-US" sz="3200" dirty="0" smtClean="0">
                <a:solidFill>
                  <a:srgbClr val="0070C0"/>
                </a:solidFill>
              </a:rPr>
              <a:t>The </a:t>
            </a:r>
            <a:r>
              <a:rPr lang="en-US" sz="3200" dirty="0" smtClean="0">
                <a:solidFill>
                  <a:srgbClr val="0070C0"/>
                </a:solidFill>
              </a:rPr>
              <a:t>algebraic </a:t>
            </a:r>
            <a:r>
              <a:rPr lang="en-US" sz="3200" dirty="0" smtClean="0">
                <a:solidFill>
                  <a:srgbClr val="0070C0"/>
                </a:solidFill>
              </a:rPr>
              <a:t>meaning of </a:t>
            </a:r>
            <a:r>
              <a:rPr lang="en-US" sz="3200" dirty="0" smtClean="0">
                <a:solidFill>
                  <a:srgbClr val="0070C0"/>
                </a:solidFill>
              </a:rPr>
              <a:t>the </a:t>
            </a:r>
            <a:r>
              <a:rPr lang="en-US" sz="3200" dirty="0" err="1" smtClean="0">
                <a:solidFill>
                  <a:srgbClr val="0070C0"/>
                </a:solidFill>
              </a:rPr>
              <a:t>Dynkin</a:t>
            </a:r>
            <a:r>
              <a:rPr lang="en-US" sz="3200" dirty="0" err="1">
                <a:solidFill>
                  <a:srgbClr val="0070C0"/>
                </a:solidFill>
              </a:rPr>
              <a:t>-</a:t>
            </a:r>
            <a:r>
              <a:rPr lang="en-US" sz="3200" dirty="0" err="1" smtClean="0">
                <a:solidFill>
                  <a:srgbClr val="0070C0"/>
                </a:solidFill>
              </a:rPr>
              <a:t>like</a:t>
            </a:r>
            <a:r>
              <a:rPr lang="en-US" sz="3200" dirty="0" smtClean="0">
                <a:solidFill>
                  <a:srgbClr val="0070C0"/>
                </a:solidFill>
              </a:rPr>
              <a:t> diagrams </a:t>
            </a:r>
            <a:endParaRPr lang="en-US" sz="3200" dirty="0" smtClean="0">
              <a:solidFill>
                <a:srgbClr val="0070C0"/>
              </a:solidFill>
            </a:endParaRPr>
          </a:p>
          <a:p>
            <a:r>
              <a:rPr lang="en-US" sz="3200" dirty="0" smtClean="0">
                <a:solidFill>
                  <a:srgbClr val="0070C0"/>
                </a:solidFill>
              </a:rPr>
              <a:t>that </a:t>
            </a:r>
            <a:r>
              <a:rPr lang="en-US" sz="3200" dirty="0" smtClean="0">
                <a:solidFill>
                  <a:srgbClr val="0070C0"/>
                </a:solidFill>
              </a:rPr>
              <a:t>emerge </a:t>
            </a:r>
            <a:r>
              <a:rPr lang="en-US" sz="3200" dirty="0" smtClean="0">
                <a:solidFill>
                  <a:srgbClr val="0070C0"/>
                </a:solidFill>
              </a:rPr>
              <a:t>remains mysterious</a:t>
            </a:r>
            <a:r>
              <a:rPr lang="en-US" sz="3200" dirty="0" smtClean="0">
                <a:solidFill>
                  <a:srgbClr val="0070C0"/>
                </a:solidFill>
              </a:rPr>
              <a:t>. </a:t>
            </a:r>
          </a:p>
          <a:p>
            <a:r>
              <a:rPr lang="en-US" sz="3200" dirty="0" smtClean="0">
                <a:solidFill>
                  <a:srgbClr val="0070C0"/>
                </a:solidFill>
              </a:rPr>
              <a:t>  </a:t>
            </a:r>
            <a:r>
              <a:rPr lang="en-US" sz="3200" dirty="0">
                <a:solidFill>
                  <a:srgbClr val="00B050"/>
                </a:solidFill>
              </a:rPr>
              <a:t>-</a:t>
            </a:r>
            <a:r>
              <a:rPr lang="en-US" sz="3200" dirty="0" smtClean="0">
                <a:solidFill>
                  <a:srgbClr val="0070C0"/>
                </a:solidFill>
              </a:rPr>
              <a:t> Better </a:t>
            </a:r>
            <a:r>
              <a:rPr lang="en-US" sz="3200" dirty="0">
                <a:solidFill>
                  <a:srgbClr val="0070C0"/>
                </a:solidFill>
              </a:rPr>
              <a:t>understand the role of strings as </a:t>
            </a:r>
            <a:r>
              <a:rPr lang="en-US" sz="3200" dirty="0" smtClean="0">
                <a:solidFill>
                  <a:srgbClr val="0070C0"/>
                </a:solidFill>
              </a:rPr>
              <a:t>excitations.</a:t>
            </a:r>
            <a:endParaRPr lang="en-US" sz="3200" dirty="0" smtClean="0">
              <a:solidFill>
                <a:srgbClr val="0070C0"/>
              </a:solidFill>
            </a:endParaRPr>
          </a:p>
          <a:p>
            <a:r>
              <a:rPr lang="en-US" sz="3200" dirty="0" smtClean="0">
                <a:solidFill>
                  <a:srgbClr val="0070C0"/>
                </a:solidFill>
              </a:rPr>
              <a:t>  </a:t>
            </a:r>
            <a:r>
              <a:rPr lang="en-US" sz="3200" dirty="0" smtClean="0">
                <a:solidFill>
                  <a:srgbClr val="00B050"/>
                </a:solidFill>
              </a:rPr>
              <a:t>-</a:t>
            </a:r>
            <a:r>
              <a:rPr lang="en-US" sz="3200" dirty="0" smtClean="0">
                <a:solidFill>
                  <a:srgbClr val="0070C0"/>
                </a:solidFill>
              </a:rPr>
              <a:t> Bootstrap </a:t>
            </a:r>
            <a:r>
              <a:rPr lang="en-US" sz="3200" dirty="0" smtClean="0">
                <a:solidFill>
                  <a:srgbClr val="0070C0"/>
                </a:solidFill>
              </a:rPr>
              <a:t>methods need to be developed further </a:t>
            </a:r>
          </a:p>
          <a:p>
            <a:r>
              <a:rPr lang="en-US" sz="3200" dirty="0" smtClean="0">
                <a:solidFill>
                  <a:srgbClr val="0070C0"/>
                </a:solidFill>
              </a:rPr>
              <a:t>for a more effective study of  these theories. </a:t>
            </a:r>
            <a:endParaRPr lang="en-US" sz="3200" dirty="0">
              <a:solidFill>
                <a:srgbClr val="0070C0"/>
              </a:solidFill>
            </a:endParaRPr>
          </a:p>
          <a:p>
            <a:r>
              <a:rPr lang="en-US" sz="3200" dirty="0" smtClean="0">
                <a:solidFill>
                  <a:srgbClr val="0070C0"/>
                </a:solidFill>
              </a:rPr>
              <a:t>  </a:t>
            </a:r>
            <a:r>
              <a:rPr lang="en-US" sz="3200" dirty="0" smtClean="0">
                <a:solidFill>
                  <a:srgbClr val="00B050"/>
                </a:solidFill>
              </a:rPr>
              <a:t>-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Compactification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smtClean="0">
                <a:solidFill>
                  <a:srgbClr val="0070C0"/>
                </a:solidFill>
              </a:rPr>
              <a:t>to lower dimensions needs to be</a:t>
            </a:r>
          </a:p>
          <a:p>
            <a:r>
              <a:rPr lang="en-US" sz="3200" dirty="0" smtClean="0">
                <a:solidFill>
                  <a:srgbClr val="0070C0"/>
                </a:solidFill>
              </a:rPr>
              <a:t>studied further, especially for the (1,0) case. </a:t>
            </a:r>
            <a:endParaRPr lang="en-US" sz="3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857028" y="2664193"/>
              <a:ext cx="149400" cy="2217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7668" y="2654833"/>
                <a:ext cx="16812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7984668" y="2732593"/>
              <a:ext cx="382680" cy="1209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75308" y="2723233"/>
                <a:ext cx="401400" cy="13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9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035" y="0"/>
            <a:ext cx="9039359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Basic algebraic results based on realization of unitary </a:t>
            </a:r>
            <a:r>
              <a:rPr lang="en-US" sz="2800" dirty="0" err="1" smtClean="0">
                <a:solidFill>
                  <a:schemeClr val="tx2"/>
                </a:solidFill>
              </a:rPr>
              <a:t>superconformal</a:t>
            </a:r>
            <a:r>
              <a:rPr lang="en-US" sz="2800" dirty="0" smtClean="0">
                <a:solidFill>
                  <a:schemeClr val="tx2"/>
                </a:solidFill>
              </a:rPr>
              <a:t> group </a:t>
            </a:r>
            <a:r>
              <a:rPr lang="en-US" sz="2800" dirty="0" smtClean="0">
                <a:solidFill>
                  <a:srgbClr val="FF0000"/>
                </a:solidFill>
              </a:rPr>
              <a:t>[CDI]</a:t>
            </a:r>
            <a:r>
              <a:rPr lang="en-US" sz="2800" dirty="0" smtClean="0">
                <a:solidFill>
                  <a:schemeClr val="tx2"/>
                </a:solidFill>
              </a:rPr>
              <a:t>:</a:t>
            </a:r>
          </a:p>
          <a:p>
            <a:endParaRPr lang="en-US" sz="2800" dirty="0" smtClean="0">
              <a:solidFill>
                <a:schemeClr val="tx2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0-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OSp</a:t>
            </a:r>
            <a:r>
              <a:rPr lang="en-US" sz="2800" dirty="0" smtClean="0">
                <a:solidFill>
                  <a:schemeClr val="tx2"/>
                </a:solidFill>
              </a:rPr>
              <a:t>(6,2|N) can be realized in QFT for N=1,2 only (</a:t>
            </a:r>
            <a:r>
              <a:rPr lang="en-US" sz="2800" dirty="0" smtClean="0">
                <a:solidFill>
                  <a:srgbClr val="00B050"/>
                </a:solidFill>
              </a:rPr>
              <a:t>existence of stress tensor</a:t>
            </a:r>
            <a:r>
              <a:rPr lang="en-US" sz="2800" dirty="0" smtClean="0">
                <a:solidFill>
                  <a:schemeClr val="tx2"/>
                </a:solidFill>
              </a:rPr>
              <a:t>).</a:t>
            </a:r>
            <a:endParaRPr lang="en-US" sz="2800" dirty="0">
              <a:solidFill>
                <a:schemeClr val="tx2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1-</a:t>
            </a:r>
            <a:r>
              <a:rPr lang="en-US" sz="2800" dirty="0" smtClean="0">
                <a:solidFill>
                  <a:schemeClr val="tx2"/>
                </a:solidFill>
              </a:rPr>
              <a:t> The conformal fixed point has no moduli which preserves </a:t>
            </a:r>
            <a:r>
              <a:rPr lang="en-US" sz="2800" dirty="0" err="1" smtClean="0">
                <a:solidFill>
                  <a:schemeClr val="tx2"/>
                </a:solidFill>
              </a:rPr>
              <a:t>superconformal</a:t>
            </a:r>
            <a:r>
              <a:rPr lang="en-US" sz="2800" dirty="0" smtClean="0">
                <a:solidFill>
                  <a:schemeClr val="tx2"/>
                </a:solidFill>
              </a:rPr>
              <a:t> invariance.</a:t>
            </a:r>
            <a:endParaRPr lang="en-US" sz="2800" dirty="0">
              <a:solidFill>
                <a:schemeClr val="tx2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2-</a:t>
            </a:r>
            <a:r>
              <a:rPr lang="en-US" sz="2800" dirty="0" smtClean="0">
                <a:solidFill>
                  <a:schemeClr val="tx2"/>
                </a:solidFill>
              </a:rPr>
              <a:t> To go away from conformal fixed points we can only give </a:t>
            </a:r>
            <a:r>
              <a:rPr lang="en-US" sz="2800" dirty="0" err="1" smtClean="0">
                <a:solidFill>
                  <a:schemeClr val="tx2"/>
                </a:solidFill>
              </a:rPr>
              <a:t>vev</a:t>
            </a:r>
            <a:r>
              <a:rPr lang="en-US" sz="2800" dirty="0" smtClean="0">
                <a:solidFill>
                  <a:schemeClr val="tx2"/>
                </a:solidFill>
              </a:rPr>
              <a:t> to fields— adding operators is not an option.</a:t>
            </a:r>
            <a:endParaRPr lang="en-US" sz="2800" dirty="0">
              <a:solidFill>
                <a:schemeClr val="tx2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3-</a:t>
            </a:r>
            <a:r>
              <a:rPr lang="en-US" sz="2800" dirty="0" smtClean="0">
                <a:solidFill>
                  <a:schemeClr val="tx2"/>
                </a:solidFill>
              </a:rPr>
              <a:t> There are two ways to go away:  Tensor branch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(analog of Coulomb branch in 4d) and Higgs branch.</a:t>
            </a:r>
            <a:endParaRPr lang="en-US" sz="2800" dirty="0">
              <a:solidFill>
                <a:schemeClr val="tx2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4-</a:t>
            </a:r>
            <a:r>
              <a:rPr lang="en-US" sz="2800" dirty="0" smtClean="0">
                <a:solidFill>
                  <a:schemeClr val="tx2"/>
                </a:solidFill>
              </a:rPr>
              <a:t> (2,0) theory has SO(5) R-symmetry.  No global symmetries.</a:t>
            </a:r>
            <a:endParaRPr lang="en-US" sz="2800" dirty="0">
              <a:solidFill>
                <a:schemeClr val="tx2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5-</a:t>
            </a:r>
            <a:r>
              <a:rPr lang="en-US" sz="2800" dirty="0" smtClean="0">
                <a:solidFill>
                  <a:schemeClr val="tx2"/>
                </a:solidFill>
              </a:rPr>
              <a:t> (1,0) theory has SU(2) R-symmetry (which continues to hold on tensor branch).  It can also have additional global symmetries.</a:t>
            </a:r>
            <a:endParaRPr 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9658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\color{black}&#10;$\mathcal{O}(-n) \rightarrow \mathbb{P}^1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55"/>
  <p:tag name="PICTUREFILESIZE" val="1850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\color{black}&#10;on the $\mathbb{P}^1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42"/>
  <p:tag name="PICTUREFILESIZE" val="106078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133.5"/>
  <p:tag name="LATEXADDIN" val="\documentclass{article}&#10;\usepackage{amsmath}&#10;\usepackage{amsfonts}&#10;\pagestyle{empty}&#10;\begin{document}&#10;&#10;$G_1$&#10;&#10;&#10;\end{document}"/>
  <p:tag name="IGUANATEXSIZE" val="2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136.5"/>
  <p:tag name="LATEXADDIN" val="\documentclass{article}&#10;\usepackage{amsmath}&#10;\usepackage{amsfonts}&#10;\pagestyle{empty}&#10;\begin{document}&#10;&#10;$G_2$&#10;&#10;&#10;\end{document}"/>
  <p:tag name="IGUANATEXSIZE" val="2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141.75"/>
  <p:tag name="LATEXADDIN" val="\documentclass{article}&#10;\usepackage{amsmath}&#10;\usepackage{amsfonts}&#10;\pagestyle{empty}&#10;\begin{document}&#10;&#10;$G_k$&#10;&#10;&#10;\end{document}"/>
  <p:tag name="IGUANATEXSIZE" val="2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266.25"/>
  <p:tag name="LATEXADDIN" val="\documentclass{article}&#10;\usepackage{amsmath}&#10;\usepackage{amsfonts}&#10;\pagestyle{empty}&#10;\begin{document}&#10;&#10;$G_{k-1}$&#10;&#10;&#10;\end{document}"/>
  <p:tag name="IGUANATEXSIZE" val="2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"/>
  <p:tag name="ORIGINALWIDTH" val="137.25"/>
  <p:tag name="LATEXADDIN" val="\documentclass{article}&#10;\usepackage{amsmath}&#10;\usepackage{amsfonts}&#10;\pagestyle{empty}&#10;\begin{document}&#10;&#10;$G_{3}$&#10;&#10;&#10;\end{document}"/>
  <p:tag name="IGUANATEXSIZE" val="2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269.25"/>
  <p:tag name="LATEXADDIN" val="\documentclass{article}&#10;\usepackage{amsmath}&#10;\usepackage{amsfonts}&#10;\pagestyle{empty}&#10;\begin{document}&#10;&#10;$G_{k-2}$&#10;&#10;&#10;\end{document}"/>
  <p:tag name="IGUANATEXSIZE" val="2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.5"/>
  <p:tag name="ORIGINALWIDTH" val="124.5"/>
  <p:tag name="LATEXADDIN" val="\documentclass{article}&#10;\usepackage{amsmath}&#10;\usepackage{amsfonts}&#10;\pagestyle{empty}&#10;\begin{document}&#10;&#10;$\cdots$&#10;&#10;&#10;\end{document}"/>
  <p:tag name="IGUANATEXSIZE" val="2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2214.75"/>
  <p:tag name="LATEXADDIN" val="\documentclass{article}&#10;\usepackage{amsmath}&#10;\usepackage{amsfonts}&#10;\pagestyle{empty}&#10;\begin{document}&#10;&#10;$G_1 \subseteq G_2 \subseteq \cdots \subseteq G_m \supseteq \cdots \supseteq G_{k-1} \supseteq G_k$&#10;&#10;&#10;\end{document}"/>
  <p:tag name="IGUANATEXSIZE" val="2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07.75"/>
  <p:tag name="LATEXADDIN" val="\documentclass{article}&#10;\usepackage{amsmath}&#10;\pagestyle{empty}&#10;\begin{document}&#10;&#10;More Results...&#10;&#10;&#10;\end{document}"/>
  <p:tag name="IGUANATEXSIZE" val="3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133.5"/>
  <p:tag name="LATEXADDIN" val="\documentclass{article}&#10;\usepackage{amsmath}&#10;\usepackage{amsfonts}&#10;\pagestyle{empty}&#10;\begin{document}&#10;&#10;$G_1$&#10;&#10;&#10;\end{document}"/>
  <p:tag name="IGUANATEXSIZE" val="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\color{black}&#10;$\mathfrak{su}_3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4"/>
  <p:tag name="PICTUREFILESIZE" val="32466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136.5"/>
  <p:tag name="LATEXADDIN" val="\documentclass{article}&#10;\usepackage{amsmath}&#10;\usepackage{amsfonts}&#10;\pagestyle{empty}&#10;\begin{document}&#10;&#10;$G_2$&#10;&#10;&#10;\end{document}"/>
  <p:tag name="IGUANATEXSIZE" val="2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141.75"/>
  <p:tag name="LATEXADDIN" val="\documentclass{article}&#10;\usepackage{amsmath}&#10;\usepackage{amsfonts}&#10;\pagestyle{empty}&#10;\begin{document}&#10;&#10;$G_k$&#10;&#10;&#10;\end{document}"/>
  <p:tag name="IGUANATEXSIZE" val="2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266.25"/>
  <p:tag name="LATEXADDIN" val="\documentclass{article}&#10;\usepackage{amsmath}&#10;\usepackage{amsfonts}&#10;\pagestyle{empty}&#10;\begin{document}&#10;&#10;$G_{k-1}$&#10;&#10;&#10;\end{document}"/>
  <p:tag name="IGUANATEXSIZE" val="2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"/>
  <p:tag name="ORIGINALWIDTH" val="137.25"/>
  <p:tag name="LATEXADDIN" val="\documentclass{article}&#10;\usepackage{amsmath}&#10;\usepackage{amsfonts}&#10;\pagestyle{empty}&#10;\begin{document}&#10;&#10;$G_{3}$&#10;&#10;&#10;\end{document}"/>
  <p:tag name="IGUANATEXSIZE" val="2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269.25"/>
  <p:tag name="LATEXADDIN" val="\documentclass{article}&#10;\usepackage{amsmath}&#10;\usepackage{amsfonts}&#10;\pagestyle{empty}&#10;\begin{document}&#10;&#10;$G_{k-2}$&#10;&#10;&#10;\end{document}"/>
  <p:tag name="IGUANATEXSIZE" val="2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.5"/>
  <p:tag name="ORIGINALWIDTH" val="124.5"/>
  <p:tag name="LATEXADDIN" val="\documentclass{article}&#10;\usepackage{amsmath}&#10;\usepackage{amsfonts}&#10;\pagestyle{empty}&#10;\begin{document}&#10;&#10;$\cdots$&#10;&#10;&#10;\end{document}"/>
  <p:tag name="IGUANATEXSIZE" val="2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87.75"/>
  <p:tag name="LATEXADDIN" val="\documentclass{article}&#10;\usepackage{amsmath}&#10;\usepackage{amsfonts}&#10;\pagestyle{empty}&#10;\begin{document}&#10;&#10;1)&#10;\end{document}"/>
  <p:tag name="IGUANATEXSIZE" val="2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914.25"/>
  <p:tag name="LATEXADDIN" val="\documentclass{article}&#10;\usepackage{amsmath}&#10;\usepackage{amsfonts}&#10;\pagestyle{empty}&#10;\begin{document}&#10;&#10;Links and Fibers&#10;\end{document}"/>
  <p:tag name="IGUANATEXSIZE" val="2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75.75"/>
  <p:tag name="LATEXADDIN" val="\documentclass{article}&#10;\usepackage{amsmath}&#10;\usepackage{amsfonts}&#10;\pagestyle{empty}&#10;\begin{document}&#10;&#10;$\mathbf{I}^{l}$&#10;&#10;&#10;\end{document}"/>
  <p:tag name="IGUANATEXSIZE" val="2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135"/>
  <p:tag name="LATEXADDIN" val="\documentclass{article}&#10;\usepackage{amsmath}&#10;\usepackage{amsfonts}&#10;\pagestyle{empty}&#10;\begin{document}&#10;&#10;$\mathbf{I}^{m}$&#10;&#10;&#10;\end{document}"/>
  <p:tag name="IGUANATEXSIZE" val="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\color{black}&#10;$\mathfrak{so}_8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4"/>
  <p:tag name="PICTUREFILESIZE" val="32466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108"/>
  <p:tag name="LATEXADDIN" val="\documentclass{article}&#10;\usepackage{amsmath}&#10;\usepackage{amsfonts}&#10;\pagestyle{empty}&#10;\begin{document}&#10;&#10;$\mathbf{I}^{n}$&#10;&#10;&#10;\end{document}"/>
  <p:tag name="IGUANATEXSIZE" val="2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"/>
  <p:tag name="ORIGINALWIDTH" val="876"/>
  <p:tag name="LATEXADDIN" val="\documentclass{article}&#10;\usepackage{amsmath}&#10;\usepackage{amsfonts}&#10;\pagestyle{empty}&#10;\begin{document}&#10;&#10;Always Minimal&#10;\end{document}"/>
  <p:tag name="IGUANATEXSIZE" val="2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712.5"/>
  <p:tag name="LATEXADDIN" val="\documentclass{article}&#10;\usepackage{amsmath}&#10;\usepackage{amsfonts}&#10;\pagestyle{empty}&#10;\begin{document}&#10;&#10;Non-Minimal&#10;\end{document}"/>
  <p:tag name="IGUANATEXSIZE" val="2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6.25"/>
  <p:tag name="ORIGINALWIDTH" val="588"/>
  <p:tag name="LATEXADDIN" val="\documentclass{article}&#10;\usepackage{amsmath}&#10;\usepackage{amsfonts}&#10;\pagestyle{empty}&#10;\begin{document}&#10;Decoration&#10;\end{document}"/>
  <p:tag name="IGUANATEXSIZE" val="2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427.5"/>
  <p:tag name="LATEXADDIN" val="\documentclass{article}&#10;\usepackage{amsmath}&#10;\usepackage{amsfonts}&#10;\pagestyle{empty}&#10;\begin{document}&#10;Possible&#10;\end{document}"/>
  <p:tag name="IGUANATEXSIZE" val="2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712.5"/>
  <p:tag name="LATEXADDIN" val="\documentclass{article}&#10;\usepackage{amsmath}&#10;\usepackage{amsfonts}&#10;\pagestyle{empty}&#10;\begin{document}&#10;&#10;Non-Minimal&#10;\end{document}"/>
  <p:tag name="IGUANATEXSIZE" val="2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6.25"/>
  <p:tag name="ORIGINALWIDTH" val="588"/>
  <p:tag name="LATEXADDIN" val="\documentclass{article}&#10;\usepackage{amsmath}&#10;\usepackage{amsfonts}&#10;\pagestyle{empty}&#10;\begin{document}&#10;Decoration&#10;\end{document}"/>
  <p:tag name="IGUANATEXSIZE" val="2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427.5"/>
  <p:tag name="LATEXADDIN" val="\documentclass{article}&#10;\usepackage{amsmath}&#10;\usepackage{amsfonts}&#10;\pagestyle{empty}&#10;\begin{document}&#10;Possible&#10;\end{document}"/>
  <p:tag name="IGUANATEXSIZE" val="2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9"/>
  <p:tag name="ORIGINALWIDTH" val="705.75"/>
  <p:tag name="LATEXADDIN" val="\documentclass{article}&#10;\usepackage{amsmath}&#10;\usepackage{amsfonts}&#10;\pagestyle{empty}&#10;\begin{document}&#10;&#10;$\mathbf{I}^{l} = 1,2,...,2$&#10;&#10;&#10;\end{document}"/>
  <p:tag name="IGUANATEXSIZE" val="2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07.75"/>
  <p:tag name="LATEXADDIN" val="\documentclass{article}&#10;\usepackage{amsmath}&#10;\pagestyle{empty}&#10;\begin{document}&#10;&#10;More Results...&#10;&#10;&#10;\end{document}"/>
  <p:tag name="IGUANATEXSIZE" val="3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\color{black}&#10;$\mathfrak{f}_4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7"/>
  <p:tag name="PICTUREFILESIZE" val="21118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133.5"/>
  <p:tag name="LATEXADDIN" val="\documentclass{article}&#10;\usepackage{amsmath}&#10;\usepackage{amsfonts}&#10;\pagestyle{empty}&#10;\begin{document}&#10;&#10;$G_1$&#10;&#10;&#10;\end{document}"/>
  <p:tag name="IGUANATEXSIZE" val="2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136.5"/>
  <p:tag name="LATEXADDIN" val="\documentclass{article}&#10;\usepackage{amsmath}&#10;\usepackage{amsfonts}&#10;\pagestyle{empty}&#10;\begin{document}&#10;&#10;$G_2$&#10;&#10;&#10;\end{document}"/>
  <p:tag name="IGUANATEXSIZE" val="2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141.75"/>
  <p:tag name="LATEXADDIN" val="\documentclass{article}&#10;\usepackage{amsmath}&#10;\usepackage{amsfonts}&#10;\pagestyle{empty}&#10;\begin{document}&#10;&#10;$G_k$&#10;&#10;&#10;\end{document}"/>
  <p:tag name="IGUANATEXSIZE" val="2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266.25"/>
  <p:tag name="LATEXADDIN" val="\documentclass{article}&#10;\usepackage{amsmath}&#10;\usepackage{amsfonts}&#10;\pagestyle{empty}&#10;\begin{document}&#10;&#10;$G_{k-1}$&#10;&#10;&#10;\end{document}"/>
  <p:tag name="IGUANATEXSIZE" val="2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"/>
  <p:tag name="ORIGINALWIDTH" val="137.25"/>
  <p:tag name="LATEXADDIN" val="\documentclass{article}&#10;\usepackage{amsmath}&#10;\usepackage{amsfonts}&#10;\pagestyle{empty}&#10;\begin{document}&#10;&#10;$G_{3}$&#10;&#10;&#10;\end{document}"/>
  <p:tag name="IGUANATEXSIZE" val="2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269.25"/>
  <p:tag name="LATEXADDIN" val="\documentclass{article}&#10;\usepackage{amsmath}&#10;\usepackage{amsfonts}&#10;\pagestyle{empty}&#10;\begin{document}&#10;&#10;$G_{k-2}$&#10;&#10;&#10;\end{document}"/>
  <p:tag name="IGUANATEXSIZE" val="2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.5"/>
  <p:tag name="ORIGINALWIDTH" val="124.5"/>
  <p:tag name="LATEXADDIN" val="\documentclass{article}&#10;\usepackage{amsmath}&#10;\usepackage{amsfonts}&#10;\pagestyle{empty}&#10;\begin{document}&#10;&#10;$\cdots$&#10;&#10;&#10;\end{document}"/>
  <p:tag name="IGUANATEXSIZE" val="2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87.75"/>
  <p:tag name="LATEXADDIN" val="\documentclass{article}&#10;\usepackage{amsmath}&#10;\usepackage{amsfonts}&#10;\pagestyle{empty}&#10;\begin{document}&#10;&#10;1)&#10;\end{document}"/>
  <p:tag name="IGUANATEXSIZE" val="2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940.25"/>
  <p:tag name="LATEXADDIN" val="\documentclass{article}&#10;\usepackage{amsmath}&#10;\usepackage{amsfonts}&#10;\pagestyle{empty}&#10;\begin{document}&#10;&#10;2) Classification of all possible links &#10;\end{document}"/>
  <p:tag name="IGUANATEXSIZE" val="2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442.75"/>
  <p:tag name="LATEXADDIN" val="\documentclass{article}&#10;\usepackage{amsmath}&#10;\usepackage{amsfonts}&#10;\pagestyle{empty}&#10;\begin{document}&#10;&#10;3) Classification of all ways to wrap 7-branes&#10;\end{document}"/>
  <p:tag name="IGUANATEXSIZE" val="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\color{black}&#10;$\mathfrak{e}_6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8"/>
  <p:tag name="PICTUREFILESIZE" val="1699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75.75"/>
  <p:tag name="LATEXADDIN" val="\documentclass{article}&#10;\usepackage{amsmath}&#10;\usepackage{amsfonts}&#10;\pagestyle{empty}&#10;\begin{document}&#10;&#10;$\mathbf{I}^{l}$&#10;&#10;&#10;\end{document}"/>
  <p:tag name="IGUANATEXSIZE" val="2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135"/>
  <p:tag name="LATEXADDIN" val="\documentclass{article}&#10;\usepackage{amsmath}&#10;\usepackage{amsfonts}&#10;\pagestyle{empty}&#10;\begin{document}&#10;&#10;$\mathbf{I}^{m}$&#10;&#10;&#10;\end{document}"/>
  <p:tag name="IGUANATEXSIZE" val="2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108"/>
  <p:tag name="LATEXADDIN" val="\documentclass{article}&#10;\usepackage{amsmath}&#10;\usepackage{amsfonts}&#10;\pagestyle{empty}&#10;\begin{document}&#10;&#10;$\mathbf{I}^{n}$&#10;&#10;&#10;\end{document}"/>
  <p:tag name="IGUANATEXSIZE" val="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\color{black}&#10;$\mathfrak{e}_7$ + $(1/2)$ hyper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73"/>
  <p:tag name="PICTUREFILESIZE" val="22433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\color{black}&#10;$\mathfrak{e}_7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8"/>
  <p:tag name="PICTUREFILESIZE" val="1699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\color{black}&#10;$\mathfrak{e}_8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8"/>
  <p:tag name="PICTUREFILESIZE" val="1699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\color{black}&#10;gauge symmetry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72"/>
  <p:tag name="PICTUREFILESIZE" val="18107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\color{black}&#10;$\mathfrak{e}_7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8"/>
  <p:tag name="PICTUREFILESIZE" val="1699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\color{black}&#10;$-n$ curve: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42"/>
  <p:tag name="PICTUREFILESIZE" val="5917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\color{black}&#10;$\mathfrak{e}_7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8"/>
  <p:tag name="PICTUREFILESIZE" val="1699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\color{black}&#10;$\mathfrak{e}_7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8"/>
  <p:tag name="PICTUREFILESIZE" val="1699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\color{black}&#10;$\mathfrak{e}_7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8"/>
  <p:tag name="PICTUREFILESIZE" val="1699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\color{black}&#10;$\mathfrak{e}_7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8"/>
  <p:tag name="PICTUREFILESIZE" val="1699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\color{black}&#10;$\mathfrak{e}_7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8"/>
  <p:tag name="PICTUREFILESIZE" val="1699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\color{black}&#10;$\mathfrak{e}_7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8"/>
  <p:tag name="PICTUREFILESIZE" val="1699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\color{black}&#10;$\mathfrak{e}_7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8"/>
  <p:tag name="PICTUREFILESIZE" val="1699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\color{black}&#10;$\mathfrak{e}_7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8"/>
  <p:tag name="PICTUREFILESIZE" val="1699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\color{black}&#10;$\mathfrak{so}_7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4"/>
  <p:tag name="PICTUREFILESIZE" val="3246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\color{black}&#10;$\mathfrak{su}_2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4"/>
  <p:tag name="PICTUREFILESIZE" val="3246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\color{black}&#10;$3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5"/>
  <p:tag name="PICTUREFILESIZE" val="1090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\color{black}&#10;$\mathfrak{e}_7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8"/>
  <p:tag name="PICTUREFILESIZE" val="1699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\color{black}&#10;$\mathfrak{su}_2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4"/>
  <p:tag name="PICTUREFILESIZE" val="3246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\color{black}&#10;$\mathfrak{e}_7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8"/>
  <p:tag name="PICTUREFILESIZE" val="1699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\color{black}&#10;$\mathfrak{e}_6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8"/>
  <p:tag name="PICTUREFILESIZE" val="1699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\color{black}&#10;$\mathfrak{e}_6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8"/>
  <p:tag name="PICTUREFILESIZE" val="1699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\color{black}&#10;$\mathfrak{so}_8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4"/>
  <p:tag name="PICTUREFILESIZE" val="3246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\color{black}&#10;$\mathfrak{su}_3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4"/>
  <p:tag name="PICTUREFILESIZE" val="3246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\color{black}&#10;$\mathfrak{so}_7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4"/>
  <p:tag name="PICTUREFILESIZE" val="3246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\color{black}&#10;$\mathfrak{su}_2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4"/>
  <p:tag name="PICTUREFILESIZE" val="3246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\color{black}&#10;$\mathfrak{e}_7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8"/>
  <p:tag name="PICTUREFILESIZE" val="1699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\color{black}&#10;$4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6"/>
  <p:tag name="PICTUREFILESIZE" val="1277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\color{black}&#10;$\mathfrak{su}_2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4"/>
  <p:tag name="PICTUREFILESIZE" val="3246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\color{black}&#10;$\mathfrak{e}_7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8"/>
  <p:tag name="PICTUREFILESIZE" val="1699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\color{black}&#10;$\mathfrak{so}_8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4"/>
  <p:tag name="PICTUREFILESIZE" val="3246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\color{black}&#10;$\mathfrak{so}_8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4"/>
  <p:tag name="PICTUREFILESIZE" val="3246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\color{black}&#10;$\mathfrak{so}_8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4"/>
  <p:tag name="PICTUREFILESIZE" val="3246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\color{black}&#10;$\mathfrak{su}_3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4"/>
  <p:tag name="PICTUREFILESIZE" val="3246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.25"/>
  <p:tag name="ORIGINALWIDTH" val="856.5"/>
  <p:tag name="LATEXADDIN" val="\documentclass{article}&#10;\usepackage{amsmath}&#10;\pagestyle{empty}&#10;\begin{document}&#10;&#10;E-Type Quivers&#10;&#10;&#10;\end{document}"/>
  <p:tag name="IGUANATEXSIZE" val="3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132.75"/>
  <p:tag name="LATEXADDIN" val="\documentclass{article}&#10;\usepackage{amsmath}&#10;\pagestyle{empty}&#10;\begin{document}&#10;&#10;$E_6$&#10;&#10;&#10;\end{document}"/>
  <p:tag name="IGUANATEXSIZE" val="2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132.75"/>
  <p:tag name="LATEXADDIN" val="\documentclass{article}&#10;\usepackage{amsmath}&#10;\pagestyle{empty}&#10;\begin{document}&#10;&#10;$E_6$&#10;&#10;&#10;\end{document}"/>
  <p:tag name="IGUANATEXSIZE" val="2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135.75"/>
  <p:tag name="LATEXADDIN" val="\documentclass{article}&#10;\usepackage{amsmath}&#10;\pagestyle{empty}&#10;\begin{document}&#10;&#10;$E_7$&#10;&#10;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\color{black}&#10;$5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5"/>
  <p:tag name="PICTUREFILESIZE" val="1090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135.75"/>
  <p:tag name="LATEXADDIN" val="\documentclass{article}&#10;\usepackage{amsmath}&#10;\pagestyle{empty}&#10;\begin{document}&#10;&#10;$E_7$&#10;&#10;&#10;\end{document}"/>
  <p:tag name="IGUANATEXSIZE" val="2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132.75"/>
  <p:tag name="LATEXADDIN" val="\documentclass{article}&#10;\usepackage{amsmath}&#10;\pagestyle{empty}&#10;\begin{document}&#10;&#10;$E_8$&#10;&#10;&#10;\end{document}"/>
  <p:tag name="IGUANATEXSIZE" val="2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132.75"/>
  <p:tag name="LATEXADDIN" val="\documentclass{article}&#10;\usepackage{amsmath}&#10;\pagestyle{empty}&#10;\begin{document}&#10;&#10;$E_8$&#10;&#10;&#10;\end{document}"/>
  <p:tag name="IGUANATEXSIZE" val="2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132.75"/>
  <p:tag name="LATEXADDIN" val="\documentclass{article}&#10;\usepackage{amsmath}&#10;\pagestyle{empty}&#10;\begin{document}&#10;&#10;$E_6$&#10;&#10;&#10;\end{document}"/>
  <p:tag name="IGUANATEXSIZE" val="2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132.75"/>
  <p:tag name="LATEXADDIN" val="\documentclass{article}&#10;\usepackage{amsmath}&#10;\pagestyle{empty}&#10;\begin{document}&#10;&#10;$E_6$&#10;&#10;&#10;\end{document}"/>
  <p:tag name="IGUANATEXSIZE" val="2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132.75"/>
  <p:tag name="LATEXADDIN" val="\documentclass{article}&#10;\usepackage{amsmath}&#10;\pagestyle{empty}&#10;\begin{document}&#10;&#10;$E_8$&#10;&#10;&#10;\end{document}"/>
  <p:tag name="IGUANATEXSIZE" val="2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132.75"/>
  <p:tag name="LATEXADDIN" val="\documentclass{article}&#10;\usepackage{amsmath}&#10;\pagestyle{empty}&#10;\begin{document}&#10;&#10;$E_8$&#10;&#10;&#10;\end{document}"/>
  <p:tag name="IGUANATEXSIZE" val="2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1218"/>
  <p:tag name="LATEXADDIN" val="\documentclass{article}&#10;\usepackage{amsmath}&#10;\pagestyle{empty}&#10;\begin{document}&#10;&#10;$1,2,2,3,1,5,1,3,2,2,1$&#10;&#10;&#10;\end{document}"/>
  <p:tag name="IGUANATEXSIZE" val="2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277.5"/>
  <p:tag name="LATEXADDIN" val="\documentclass{article}&#10;\usepackage{amsmath}&#10;\pagestyle{empty}&#10;\begin{document}&#10;&#10;$1,3,1$&#10;&#10;&#10;\end{document}"/>
  <p:tag name="IGUANATEXSIZE" val="2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512.25"/>
  <p:tag name="LATEXADDIN" val="\documentclass{article}&#10;\usepackage{amsmath}&#10;\pagestyle{empty}&#10;\begin{document}&#10;&#10;$1,2,3,2,1$&#10;&#10;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\color{black}&#10;$6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5"/>
  <p:tag name="PICTUREFILESIZE" val="1090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135.75"/>
  <p:tag name="LATEXADDIN" val="\documentclass{article}&#10;\usepackage{amsmath}&#10;\pagestyle{empty}&#10;\begin{document}&#10;&#10;$E_7$&#10;&#10;&#10;\end{document}"/>
  <p:tag name="IGUANATEXSIZE" val="2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135.75"/>
  <p:tag name="LATEXADDIN" val="\documentclass{article}&#10;\usepackage{amsmath}&#10;\pagestyle{empty}&#10;\begin{document}&#10;&#10;$E_7$&#10;&#10;&#10;\end{document}"/>
  <p:tag name="IGUANATEXSIZE" val="2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\color{black}&#10;for $3 \leq n \leq 12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63"/>
  <p:tag name="PICTUREFILESIZE" val="17676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\color{black}&#10;$A_N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5"/>
  <p:tag name="PICTUREFILESIZE" val="4316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\color{black}&#10;$D_N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5"/>
  <p:tag name="PICTUREFILESIZE" val="4316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\color{black}&#10;$E_6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1"/>
  <p:tag name="PICTUREFILESIZE" val="3180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\color{black}&#10;$E_7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1"/>
  <p:tag name="PICTUREFILESIZE" val="3180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\color{black}&#10;$E_8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1"/>
  <p:tag name="PICTUREFILESIZE" val="3180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\color{black}&#10;$2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5"/>
  <p:tag name="PICTUREFILESIZE" val="1090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5"/>
  <p:tag name="ORIGINALWIDTH" val="1426.5"/>
  <p:tag name="LATEXADDIN" val="\documentclass{article}&#10;\usepackage{amsmath}&#10;\pagestyle{empty}&#10;\begin{document}&#10;&#10;Useful Terminology: I / II&#10;&#10;&#10;\end{document}"/>
  <p:tag name="IGUANATEXSIZE" val="3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\color{black}&#10;$7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5"/>
  <p:tag name="PICTUREFILESIZE" val="1090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.25"/>
  <p:tag name="ORIGINALWIDTH" val="1734"/>
  <p:tag name="LATEXADDIN" val="\documentclass{article}&#10;\usepackage{amsmath}&#10;\usepackage{amsfonts}&#10;\pagestyle{empty}&#10;\begin{document}&#10;&#10;Split Up NHCs into two groups:&#10;&#10;&#10;\end{document}"/>
  <p:tag name="IGUANATEXSIZE" val="2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25"/>
  <p:tag name="ORIGINALWIDTH" val="2421.75"/>
  <p:tag name="LATEXADDIN" val="\documentclass{article}&#10;\usepackage{amsmath}&#10;\usepackage{amsfonts}&#10;\pagestyle{empty}&#10;\begin{document}&#10;&#10;DE-type:\,\,\,\, 4,\,\,\,\, 6,\,\,\,\, 7,\,\,\,\, 8,\,\,\,\, 9,\,\,\,\, 10,\,\,\,\, 11,\,\,\,\, 12&#10;&#10;&#10;\end{document}"/>
  <p:tag name="IGUANATEXSIZE" val="2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25"/>
  <p:tag name="ORIGINALWIDTH" val="1986"/>
  <p:tag name="LATEXADDIN" val="\documentclass{article}&#10;\usepackage{amsmath}&#10;\usepackage{amsfonts}&#10;\pagestyle{empty}&#10;\begin{document}&#10;&#10;non-DE-type: 1, 2, 3, 23, 232, 223, 5&#10;&#10;&#10;\end{document}"/>
  <p:tag name="IGUANATEXSIZE" val="2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0.25"/>
  <p:tag name="ORIGINALWIDTH" val="165"/>
  <p:tag name="LATEXADDIN" val="\documentclass{article}&#10;\usepackage{amsmath}&#10;\usepackage{amsfonts}&#10;\pagestyle{empty}&#10;\begin{document}&#10;&#10;$\mathfrak{so}_8$&#10;&#10;&#10;\end{document}"/>
  <p:tag name="IGUANATEXSIZE" val="2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8.75"/>
  <p:tag name="ORIGINALWIDTH" val="86.25"/>
  <p:tag name="LATEXADDIN" val="\documentclass{article}&#10;\usepackage{amsmath}&#10;\usepackage{amsfonts}&#10;\pagestyle{empty}&#10;\begin{document}&#10;&#10;$\mathfrak{e}_6$&#10;&#10;&#10;\end{document}"/>
  <p:tag name="IGUANATEXSIZE" val="2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9.5"/>
  <p:tag name="ORIGINALWIDTH" val="89.25"/>
  <p:tag name="LATEXADDIN" val="\documentclass{article}&#10;\usepackage{amsmath}&#10;\usepackage{amsfonts}&#10;\pagestyle{empty}&#10;\begin{document}&#10;&#10;$\mathfrak{e}_7$&#10;&#10;&#10;\end{document}"/>
  <p:tag name="IGUANATEXSIZE" val="2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9.5"/>
  <p:tag name="ORIGINALWIDTH" val="89.25"/>
  <p:tag name="LATEXADDIN" val="\documentclass{article}&#10;\usepackage{amsmath}&#10;\usepackage{amsfonts}&#10;\pagestyle{empty}&#10;\begin{document}&#10;&#10;$\mathfrak{e}_7$&#10;&#10;&#10;\end{document}"/>
  <p:tag name="IGUANATEXSIZE" val="2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8.75"/>
  <p:tag name="ORIGINALWIDTH" val="86.25"/>
  <p:tag name="LATEXADDIN" val="\documentclass{article}&#10;\usepackage{amsmath}&#10;\usepackage{amsfonts}&#10;\pagestyle{empty}&#10;\begin{document}&#10;&#10;$\mathfrak{e}_8$&#10;&#10;&#10;\end{document}"/>
  <p:tag name="IGUANATEXSIZE" val="2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8.75"/>
  <p:tag name="ORIGINALWIDTH" val="86.25"/>
  <p:tag name="LATEXADDIN" val="\documentclass{article}&#10;\usepackage{amsmath}&#10;\usepackage{amsfonts}&#10;\pagestyle{empty}&#10;\begin{document}&#10;&#10;$\mathfrak{e}_8$&#10;&#10;&#10;\end{document}"/>
  <p:tag name="IGUANATEXSIZE" val="2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8.75"/>
  <p:tag name="ORIGINALWIDTH" val="86.25"/>
  <p:tag name="LATEXADDIN" val="\documentclass{article}&#10;\usepackage{amsmath}&#10;\usepackage{amsfonts}&#10;\pagestyle{empty}&#10;\begin{document}&#10;&#10;$\mathfrak{e}_8$&#10;&#10;&#10;\end{document}"/>
  <p:tag name="IGUANATEXSIZE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\color{black}&#10;$8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5"/>
  <p:tag name="PICTUREFILESIZE" val="10906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8.75"/>
  <p:tag name="ORIGINALWIDTH" val="86.25"/>
  <p:tag name="LATEXADDIN" val="\documentclass{article}&#10;\usepackage{amsmath}&#10;\usepackage{amsfonts}&#10;\pagestyle{empty}&#10;\begin{document}&#10;&#10;$\mathfrak{e}_8$&#10;&#10;&#10;\end{document}"/>
  <p:tag name="IGUANATEXSIZE" val="2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"/>
  <p:tag name="ORIGINALWIDTH" val="201.75"/>
  <p:tag name="LATEXADDIN" val="\documentclass{article}&#10;\usepackage{amsmath}&#10;\usepackage{amsfonts}&#10;\pagestyle{empty}&#10;\begin{document}&#10;&#10;$\frac{1}{2} \mathbf{56}$&#10;&#10;&#10;\end{document}"/>
  <p:tag name="IGUANATEXSIZE" val="2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3.5"/>
  <p:tag name="ORIGINALWIDTH" val="95.25"/>
  <p:tag name="LATEXADDIN" val="\documentclass{article}&#10;\usepackage{amsmath}&#10;\usepackage{amsfonts}&#10;\pagestyle{empty}&#10;\begin{document}&#10;&#10;$\mathbf{I}^3$&#10;&#10;&#10;\end{document}"/>
  <p:tag name="IGUANATEXSIZE" val="2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3.5"/>
  <p:tag name="ORIGINALWIDTH" val="94.5"/>
  <p:tag name="LATEXADDIN" val="\documentclass{article}&#10;\usepackage{amsmath}&#10;\usepackage{amsfonts}&#10;\pagestyle{empty}&#10;\begin{document}&#10;&#10;$\mathbf{I}^2$&#10;&#10;&#10;\end{document}"/>
  <p:tag name="IGUANATEXSIZE" val="2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91.5"/>
  <p:tag name="LATEXADDIN" val="\documentclass{article}&#10;\usepackage{amsmath}&#10;\usepackage{amsfonts}&#10;\pagestyle{empty}&#10;\begin{document}&#10;&#10;$\mathbf{I}^1$&#10;&#10;&#10;\end{document}"/>
  <p:tag name="IGUANATEXSIZE" val="2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645"/>
  <p:tag name="LATEXADDIN" val="\documentclass{article}&#10;\usepackage{amsmath}&#10;\usepackage{amsfonts}&#10;\pagestyle{empty}&#10;\begin{document}&#10;&#10;``instantons''&#10;&#10;\end{document}"/>
  <p:tag name="IGUANATEXSIZE" val="2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9"/>
  <p:tag name="ORIGINALWIDTH" val="705.75"/>
  <p:tag name="LATEXADDIN" val="\documentclass{article}&#10;\usepackage{amsmath}&#10;\usepackage{amsfonts}&#10;\pagestyle{empty}&#10;\begin{document}&#10;&#10;$\mathbf{I}^{l} = 1,2,...,2$&#10;&#10;&#10;\end{document}"/>
  <p:tag name="IGUANATEXSIZE" val="2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5"/>
  <p:tag name="ORIGINALWIDTH" val="1474.5"/>
  <p:tag name="LATEXADDIN" val="\documentclass{article}&#10;\usepackage{amsmath}&#10;\pagestyle{empty}&#10;\begin{document}&#10;&#10;Useful Terminology: II / II&#10;&#10;&#10;\end{document}"/>
  <p:tag name="IGUANATEXSIZE" val="3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.25"/>
  <p:tag name="ORIGINALWIDTH" val="2446.5"/>
  <p:tag name="LATEXADDIN" val="\documentclass{article}&#10;\usepackage{amsmath}&#10;\usepackage{amsfonts}&#10;\pagestyle{empty}&#10;\begin{document}&#10;&#10;Define a Base Quiver by minimal fiber types:&#10;&#10;&#10;\end{document}"/>
  <p:tag name="IGUANATEXSIZE" val="2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25"/>
  <p:tag name="ORIGINALWIDTH" val="495.75"/>
  <p:tag name="LATEXADDIN" val="\documentclass{article}&#10;\usepackage{amsmath}&#10;\usepackage{amsfonts}&#10;\pagestyle{empty}&#10;\begin{document}&#10;&#10;Example:&#10;&#10;&#10;\end{document}"/>
  <p:tag name="IGUANATEXSIZE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usepackage{amsfonts}&#10;\begin{document}&#10;\pagecolor{white}&#10;\color{black}&#10;$12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0"/>
  <p:tag name="PICTUREFILESIZE" val="2073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1256.25"/>
  <p:tag name="LATEXADDIN" val="\documentclass{article}&#10;\usepackage{amsmath}&#10;\usepackage{amsfonts}&#10;\pagestyle{empty}&#10;\begin{document}&#10;&#10;Nodes: DE-type curves&#10;&#10;&#10;\end{document}"/>
  <p:tag name="IGUANATEXSIZE" val="2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.25"/>
  <p:tag name="ORIGINALWIDTH" val="1877.25"/>
  <p:tag name="LATEXADDIN" val="\documentclass{article}&#10;\usepackage{amsmath}&#10;\usepackage{amsfonts}&#10;\pagestyle{empty}&#10;\begin{document}&#10;&#10;Links: Connecting DE-type curves&#10;&#10;&#10;\end{document}"/>
  <p:tag name="IGUANATEXSIZE" val="2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545.75"/>
  <p:tag name="LATEXADDIN" val="\documentclass{article}&#10;\usepackage{amsmath}&#10;\usepackage{amsfonts}&#10;\pagestyle{empty}&#10;\begin{document}&#10;&#10;$(12) , 1,223,1,5,1,322,1, (12)$&#10;&#10;&#10;\end{document}"/>
  <p:tag name="IGUANATEXSIZE" val="2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132.75"/>
  <p:tag name="LATEXADDIN" val="\documentclass{article}&#10;\usepackage{amsmath}&#10;\usepackage{amsfonts}&#10;\pagestyle{empty}&#10;\begin{document}&#10;&#10;$E_{8}$&#10;&#10;&#10;\end{document}"/>
  <p:tag name="IGUANATEXSIZE" val="2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132.75"/>
  <p:tag name="LATEXADDIN" val="\documentclass{article}&#10;\usepackage{amsmath}&#10;\usepackage{amsfonts}&#10;\pagestyle{empty}&#10;\begin{document}&#10;&#10;$E_{8}$&#10;&#10;&#10;\end{document}"/>
  <p:tag name="IGUANATEXSIZE" val="2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123"/>
  <p:tag name="LATEXADDIN" val="\documentclass{article}&#10;\usepackage{amsmath}&#10;\usepackage{amsfonts}&#10;\pagestyle{empty}&#10;\begin{document}&#10;&#10;$G_i$&#10;&#10;&#10;\end{document}"/>
  <p:tag name="IGUANATEXSIZE" val="2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30.5"/>
  <p:tag name="LATEXADDIN" val="\documentclass{article}&#10;\usepackage{amsmath}&#10;\usepackage{amsfonts}&#10;\pagestyle{empty}&#10;\begin{document}&#10;&#10;$G_j$&#10;&#10;&#10;\end{document}"/>
  <p:tag name="IGUANATEXSIZE" val="2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123"/>
  <p:tag name="LATEXADDIN" val="\documentclass{article}&#10;\usepackage{amsmath}&#10;\usepackage{amsfonts}&#10;\pagestyle{empty}&#10;\begin{document}&#10;&#10;$G_i$&#10;&#10;&#10;\end{document}"/>
  <p:tag name="IGUANATEXSIZE" val="2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.25"/>
  <p:tag name="ORIGINALWIDTH" val="918.75"/>
  <p:tag name="LATEXADDIN" val="\documentclass{article}&#10;\usepackage{amsmath}&#10;\pagestyle{empty}&#10;\begin{document}&#10;&#10;The Big Surprise&#10;&#10;&#10;\end{document}"/>
  <p:tag name="IGUANATEXSIZE" val="3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2581.5"/>
  <p:tag name="LATEXADDIN" val="\documentclass{article}&#10;\usepackage{amsmath}&#10;\usepackage{amsfonts}&#10;\pagestyle{empty}&#10;\begin{document}&#10;&#10;The Base Quivers have a \textit{very} simple structure!&#10;&#10;&#10;\end{document}"/>
  <p:tag name="IGUANATEXSIZE" val="2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40000"/>
              <a:lumOff val="60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80838</TotalTime>
  <Words>2096</Words>
  <Application>Microsoft Macintosh PowerPoint</Application>
  <PresentationFormat>On-screen Show (4:3)</PresentationFormat>
  <Paragraphs>418</Paragraphs>
  <Slides>81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8" baseType="lpstr">
      <vt:lpstr>Arial</vt:lpstr>
      <vt:lpstr>Helvetica</vt:lpstr>
      <vt:lpstr>Calibri</vt:lpstr>
      <vt:lpstr>Times New Roman</vt:lpstr>
      <vt:lpstr>Wingdings</vt:lpstr>
      <vt:lpstr>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More General Definition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T-duality and LST’s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</dc:creator>
  <cp:lastModifiedBy>Diagnostics’s iPad</cp:lastModifiedBy>
  <cp:revision>794</cp:revision>
  <cp:lastPrinted>2014-05-25T01:33:44Z</cp:lastPrinted>
  <dcterms:created xsi:type="dcterms:W3CDTF">2014-05-25T01:32:44Z</dcterms:created>
  <dcterms:modified xsi:type="dcterms:W3CDTF">2016-08-01T20:58:52Z</dcterms:modified>
</cp:coreProperties>
</file>