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58" r:id="rId15"/>
    <p:sldId id="27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555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F815-62F0-7042-B4F4-3B94961E2870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03778-1A18-0C45-8699-04CF2F3C7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F815-62F0-7042-B4F4-3B94961E2870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03778-1A18-0C45-8699-04CF2F3C7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9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F815-62F0-7042-B4F4-3B94961E2870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03778-1A18-0C45-8699-04CF2F3C7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9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F815-62F0-7042-B4F4-3B94961E2870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03778-1A18-0C45-8699-04CF2F3C7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62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F815-62F0-7042-B4F4-3B94961E2870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03778-1A18-0C45-8699-04CF2F3C7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47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F815-62F0-7042-B4F4-3B94961E2870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03778-1A18-0C45-8699-04CF2F3C7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38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F815-62F0-7042-B4F4-3B94961E2870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03778-1A18-0C45-8699-04CF2F3C7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1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F815-62F0-7042-B4F4-3B94961E2870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03778-1A18-0C45-8699-04CF2F3C7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5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F815-62F0-7042-B4F4-3B94961E2870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03778-1A18-0C45-8699-04CF2F3C7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4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F815-62F0-7042-B4F4-3B94961E2870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03778-1A18-0C45-8699-04CF2F3C7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7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F815-62F0-7042-B4F4-3B94961E2870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03778-1A18-0C45-8699-04CF2F3C7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0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FF815-62F0-7042-B4F4-3B94961E2870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03778-1A18-0C45-8699-04CF2F3C7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0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oft Hair on Black Holes I Strings 20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144000" cy="66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85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bu Goldstrone Bosons in Q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8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70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17"/>
            <a:ext cx="9144000" cy="66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30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17"/>
            <a:ext cx="9144000" cy="66462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53798" y="0"/>
            <a:ext cx="3827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SOMETHING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87672" y="5157534"/>
            <a:ext cx="7768661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SOFT HAIR</a:t>
            </a:r>
          </a:p>
          <a:p>
            <a:pPr algn="ctr"/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14140" y="2967335"/>
            <a:ext cx="202986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NOW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THERE</a:t>
            </a:r>
          </a:p>
          <a:p>
            <a:pPr algn="ctr"/>
            <a:r>
              <a:rPr lang="en-US" sz="5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764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ft Hair on Black Holes I Strings 20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144000" cy="66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6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6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Black Hole Information Paradox Revisited 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82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ft Hair on Black Holes I Strings 20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144000" cy="66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6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9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4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4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15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79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767"/>
            <a:ext cx="9144000" cy="66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0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</Words>
  <Application>Microsoft Office PowerPoint</Application>
  <PresentationFormat>全屏显示(4:3)</PresentationFormat>
  <Paragraphs>6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</dc:creator>
  <cp:lastModifiedBy>qiang wen</cp:lastModifiedBy>
  <cp:revision>3</cp:revision>
  <dcterms:created xsi:type="dcterms:W3CDTF">2016-07-25T17:44:26Z</dcterms:created>
  <dcterms:modified xsi:type="dcterms:W3CDTF">2016-07-28T13:49:50Z</dcterms:modified>
</cp:coreProperties>
</file>